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41"/>
  </p:notesMasterIdLst>
  <p:sldIdLst>
    <p:sldId id="362" r:id="rId9"/>
    <p:sldId id="363" r:id="rId10"/>
    <p:sldId id="364" r:id="rId11"/>
    <p:sldId id="365" r:id="rId12"/>
    <p:sldId id="256" r:id="rId13"/>
    <p:sldId id="260" r:id="rId14"/>
    <p:sldId id="276" r:id="rId15"/>
    <p:sldId id="259" r:id="rId16"/>
    <p:sldId id="262" r:id="rId17"/>
    <p:sldId id="359" r:id="rId18"/>
    <p:sldId id="263" r:id="rId19"/>
    <p:sldId id="264" r:id="rId20"/>
    <p:sldId id="265" r:id="rId21"/>
    <p:sldId id="267" r:id="rId22"/>
    <p:sldId id="361" r:id="rId23"/>
    <p:sldId id="268" r:id="rId24"/>
    <p:sldId id="282" r:id="rId25"/>
    <p:sldId id="283" r:id="rId26"/>
    <p:sldId id="271" r:id="rId27"/>
    <p:sldId id="281" r:id="rId28"/>
    <p:sldId id="273" r:id="rId29"/>
    <p:sldId id="342" r:id="rId30"/>
    <p:sldId id="358" r:id="rId31"/>
    <p:sldId id="360" r:id="rId32"/>
    <p:sldId id="357" r:id="rId33"/>
    <p:sldId id="272" r:id="rId34"/>
    <p:sldId id="275" r:id="rId35"/>
    <p:sldId id="354" r:id="rId36"/>
    <p:sldId id="366" r:id="rId37"/>
    <p:sldId id="329" r:id="rId38"/>
    <p:sldId id="367" r:id="rId39"/>
    <p:sldId id="36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05"/>
  </p:normalViewPr>
  <p:slideViewPr>
    <p:cSldViewPr>
      <p:cViewPr varScale="1">
        <p:scale>
          <a:sx n="68" d="100"/>
          <a:sy n="68" d="100"/>
        </p:scale>
        <p:origin x="12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83D6A-E451-4CBE-8A15-D3C2747B2341}" type="datetimeFigureOut">
              <a:rPr lang="en-US" smtClean="0"/>
              <a:t>12/9/2021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07C24C-B874-4BD2-AFB0-8CA5B6B96330}" type="slidenum">
              <a:rPr lang="en-US" smtClean="0"/>
              <a:t>‹#›</a:t>
            </a:fld>
            <a:endParaRPr lang="en-US"/>
          </a:p>
        </p:txBody>
      </p:sp>
    </p:spTree>
    <p:extLst>
      <p:ext uri="{BB962C8B-B14F-4D97-AF65-F5344CB8AC3E}">
        <p14:creationId xmlns:p14="http://schemas.microsoft.com/office/powerpoint/2010/main" val="268979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E50A3C-14B7-462A-BF81-DF9761835080}" type="slidenum">
              <a:rPr lang="vi-VN" smtClean="0">
                <a:solidFill>
                  <a:srgbClr val="000000"/>
                </a:solidFill>
              </a:rPr>
              <a:pPr eaLnBrk="1" hangingPunct="1"/>
              <a:t>5</a:t>
            </a:fld>
            <a:endParaRPr lang="vi-VN">
              <a:solidFill>
                <a:srgbClr val="000000"/>
              </a:solidFill>
            </a:endParaRPr>
          </a:p>
        </p:txBody>
      </p:sp>
      <p:sp>
        <p:nvSpPr>
          <p:cNvPr id="7987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p>
        </p:txBody>
      </p:sp>
      <p:sp>
        <p:nvSpPr>
          <p:cNvPr id="79877" name="Slide Number Placeholder 3"/>
          <p:cNvSpPr txBox="1">
            <a:spLocks noGrp="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6DA4AF48-B3A7-410D-BC60-E655BC343AB2}" type="slidenum">
              <a:rPr lang="en-US" sz="1200">
                <a:solidFill>
                  <a:srgbClr val="000000"/>
                </a:solidFill>
              </a:rPr>
              <a:pPr algn="r"/>
              <a:t>5</a:t>
            </a:fld>
            <a:endParaRPr lang="en-US" sz="1200">
              <a:solidFill>
                <a:srgbClr val="000000"/>
              </a:solidFill>
            </a:endParaRPr>
          </a:p>
        </p:txBody>
      </p:sp>
    </p:spTree>
    <p:extLst>
      <p:ext uri="{BB962C8B-B14F-4D97-AF65-F5344CB8AC3E}">
        <p14:creationId xmlns:p14="http://schemas.microsoft.com/office/powerpoint/2010/main" val="428009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81424C28-C777-ED44-AC2B-BC037E3A77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9C5E25A1-1E39-C149-95E0-E93D26B8AD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x-none">
              <a:latin typeface="Calibri" panose="020F0502020204030204" pitchFamily="34" charset="0"/>
            </a:endParaRPr>
          </a:p>
        </p:txBody>
      </p:sp>
      <p:sp>
        <p:nvSpPr>
          <p:cNvPr id="38916" name="Slide Number Placeholder 3">
            <a:extLst>
              <a:ext uri="{FF2B5EF4-FFF2-40B4-BE49-F238E27FC236}">
                <a16:creationId xmlns:a16="http://schemas.microsoft.com/office/drawing/2014/main" id="{AF93B8C8-107D-BA40-90AB-0B22F083FE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fld id="{AA6D395F-7C90-E64A-AC3C-65325C8E400B}" type="slidenum">
              <a:rPr lang="en-US" altLang="x-none" sz="1200"/>
              <a:pPr eaLnBrk="1" hangingPunct="1"/>
              <a:t>10</a:t>
            </a:fld>
            <a:endParaRPr lang="en-US" altLang="x-none" sz="1200"/>
          </a:p>
        </p:txBody>
      </p:sp>
    </p:spTree>
    <p:extLst>
      <p:ext uri="{BB962C8B-B14F-4D97-AF65-F5344CB8AC3E}">
        <p14:creationId xmlns:p14="http://schemas.microsoft.com/office/powerpoint/2010/main" val="17643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07C24C-B874-4BD2-AFB0-8CA5B6B96330}" type="slidenum">
              <a:rPr lang="en-US" smtClean="0"/>
              <a:t>26</a:t>
            </a:fld>
            <a:endParaRPr lang="en-US"/>
          </a:p>
        </p:txBody>
      </p:sp>
    </p:spTree>
    <p:extLst>
      <p:ext uri="{BB962C8B-B14F-4D97-AF65-F5344CB8AC3E}">
        <p14:creationId xmlns:p14="http://schemas.microsoft.com/office/powerpoint/2010/main" val="184237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0CDDA1-1416-4B71-AC50-EE84796B968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120607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CDDA1-1416-4B71-AC50-EE84796B968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632367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CDDA1-1416-4B71-AC50-EE84796B968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1060930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6458" indent="0" algn="ctr">
              <a:buNone/>
              <a:defRPr sz="2000"/>
            </a:lvl2pPr>
            <a:lvl3pPr marL="913005" indent="0" algn="ctr">
              <a:buNone/>
              <a:defRPr sz="1800"/>
            </a:lvl3pPr>
            <a:lvl4pPr marL="1369492" indent="0" algn="ctr">
              <a:buNone/>
              <a:defRPr sz="1600"/>
            </a:lvl4pPr>
            <a:lvl5pPr marL="1826009" indent="0" algn="ctr">
              <a:buNone/>
              <a:defRPr sz="1600"/>
            </a:lvl5pPr>
            <a:lvl6pPr marL="2282466" indent="0" algn="ctr">
              <a:buNone/>
              <a:defRPr sz="1600"/>
            </a:lvl6pPr>
            <a:lvl7pPr marL="2738924" indent="0" algn="ctr">
              <a:buNone/>
              <a:defRPr sz="1600"/>
            </a:lvl7pPr>
            <a:lvl8pPr marL="3195440" indent="0" algn="ctr">
              <a:buNone/>
              <a:defRPr sz="1600"/>
            </a:lvl8pPr>
            <a:lvl9pPr marL="3651944"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fld id="{25D36258-4F8C-479B-81A3-48368292AFF9}"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Arial" charset="0"/>
              </a:defRPr>
            </a:lvl1pPr>
          </a:lstStyle>
          <a:p>
            <a:pPr>
              <a:defRPr/>
            </a:pPr>
            <a:fld id="{8FACB4CE-BA86-4986-B28B-C516AB819ADC}" type="slidenum">
              <a:rPr lang="en-US" altLang="vi-VN"/>
              <a:pPr>
                <a:defRPr/>
              </a:pPr>
              <a:t>‹#›</a:t>
            </a:fld>
            <a:endParaRPr lang="en-US" altLang="vi-VN"/>
          </a:p>
        </p:txBody>
      </p:sp>
    </p:spTree>
    <p:extLst>
      <p:ext uri="{BB962C8B-B14F-4D97-AF65-F5344CB8AC3E}">
        <p14:creationId xmlns:p14="http://schemas.microsoft.com/office/powerpoint/2010/main" val="1752848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fld id="{BE793D1D-B9B0-4AA8-A600-0DE2FAF07CA5}"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Arial" charset="0"/>
              </a:defRPr>
            </a:lvl1pPr>
          </a:lstStyle>
          <a:p>
            <a:pPr>
              <a:defRPr/>
            </a:pPr>
            <a:fld id="{E6753A96-C1EE-46E7-82B0-C05EC8967B5B}" type="slidenum">
              <a:rPr lang="en-US" altLang="vi-VN"/>
              <a:pPr>
                <a:defRPr/>
              </a:pPr>
              <a:t>‹#›</a:t>
            </a:fld>
            <a:endParaRPr lang="en-US" altLang="vi-VN"/>
          </a:p>
        </p:txBody>
      </p:sp>
    </p:spTree>
    <p:extLst>
      <p:ext uri="{BB962C8B-B14F-4D97-AF65-F5344CB8AC3E}">
        <p14:creationId xmlns:p14="http://schemas.microsoft.com/office/powerpoint/2010/main" val="1331358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9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05"/>
            <a:ext cx="7886700" cy="1500187"/>
          </a:xfrm>
        </p:spPr>
        <p:txBody>
          <a:bodyPr/>
          <a:lstStyle>
            <a:lvl1pPr marL="0" indent="0">
              <a:buNone/>
              <a:defRPr sz="2400">
                <a:solidFill>
                  <a:schemeClr val="tx1">
                    <a:tint val="75000"/>
                  </a:schemeClr>
                </a:solidFill>
              </a:defRPr>
            </a:lvl1pPr>
            <a:lvl2pPr marL="456458" indent="0">
              <a:buNone/>
              <a:defRPr sz="2000">
                <a:solidFill>
                  <a:schemeClr val="tx1">
                    <a:tint val="75000"/>
                  </a:schemeClr>
                </a:solidFill>
              </a:defRPr>
            </a:lvl2pPr>
            <a:lvl3pPr marL="913005" indent="0">
              <a:buNone/>
              <a:defRPr sz="1800">
                <a:solidFill>
                  <a:schemeClr val="tx1">
                    <a:tint val="75000"/>
                  </a:schemeClr>
                </a:solidFill>
              </a:defRPr>
            </a:lvl3pPr>
            <a:lvl4pPr marL="1369492" indent="0">
              <a:buNone/>
              <a:defRPr sz="1600">
                <a:solidFill>
                  <a:schemeClr val="tx1">
                    <a:tint val="75000"/>
                  </a:schemeClr>
                </a:solidFill>
              </a:defRPr>
            </a:lvl4pPr>
            <a:lvl5pPr marL="1826009" indent="0">
              <a:buNone/>
              <a:defRPr sz="1600">
                <a:solidFill>
                  <a:schemeClr val="tx1">
                    <a:tint val="75000"/>
                  </a:schemeClr>
                </a:solidFill>
              </a:defRPr>
            </a:lvl5pPr>
            <a:lvl6pPr marL="2282466" indent="0">
              <a:buNone/>
              <a:defRPr sz="1600">
                <a:solidFill>
                  <a:schemeClr val="tx1">
                    <a:tint val="75000"/>
                  </a:schemeClr>
                </a:solidFill>
              </a:defRPr>
            </a:lvl6pPr>
            <a:lvl7pPr marL="2738924" indent="0">
              <a:buNone/>
              <a:defRPr sz="1600">
                <a:solidFill>
                  <a:schemeClr val="tx1">
                    <a:tint val="75000"/>
                  </a:schemeClr>
                </a:solidFill>
              </a:defRPr>
            </a:lvl7pPr>
            <a:lvl8pPr marL="3195440" indent="0">
              <a:buNone/>
              <a:defRPr sz="1600">
                <a:solidFill>
                  <a:schemeClr val="tx1">
                    <a:tint val="75000"/>
                  </a:schemeClr>
                </a:solidFill>
              </a:defRPr>
            </a:lvl8pPr>
            <a:lvl9pPr marL="3651944"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fld id="{3341B9D2-F25F-4962-8D75-3FCA1B267B37}"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Arial" charset="0"/>
              </a:defRPr>
            </a:lvl1pPr>
          </a:lstStyle>
          <a:p>
            <a:pPr>
              <a:defRPr/>
            </a:pPr>
            <a:fld id="{2EA35B96-A3D2-4C71-B241-D07F05603219}" type="slidenum">
              <a:rPr lang="en-US" altLang="vi-VN"/>
              <a:pPr>
                <a:defRPr/>
              </a:pPr>
              <a:t>‹#›</a:t>
            </a:fld>
            <a:endParaRPr lang="en-US" altLang="vi-VN"/>
          </a:p>
        </p:txBody>
      </p:sp>
    </p:spTree>
    <p:extLst>
      <p:ext uri="{BB962C8B-B14F-4D97-AF65-F5344CB8AC3E}">
        <p14:creationId xmlns:p14="http://schemas.microsoft.com/office/powerpoint/2010/main" val="242207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fld id="{14458199-5727-496B-9C03-666A049EB54A}" type="datetimeFigureOut">
              <a:rPr lang="en-US"/>
              <a:pPr>
                <a:defRPr/>
              </a:pPr>
              <a:t>12/9/2021</a:t>
            </a:fld>
            <a:endParaRPr lang="en-US"/>
          </a:p>
        </p:txBody>
      </p:sp>
      <p:sp>
        <p:nvSpPr>
          <p:cNvPr id="6" name="Footer Placeholder 5"/>
          <p:cNvSpPr>
            <a:spLocks noGrp="1"/>
          </p:cNvSpPr>
          <p:nvPr>
            <p:ph type="ftr" sz="quarter" idx="11"/>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341313" eaLnBrk="0" hangingPunct="0">
              <a:defRPr smtClean="0">
                <a:latin typeface="Arial" charset="0"/>
              </a:defRPr>
            </a:lvl1pPr>
          </a:lstStyle>
          <a:p>
            <a:pPr>
              <a:defRPr/>
            </a:pPr>
            <a:fld id="{4C4E9F9D-6235-47B4-9019-37FC8379909A}" type="slidenum">
              <a:rPr lang="en-US" altLang="vi-VN"/>
              <a:pPr>
                <a:defRPr/>
              </a:pPr>
              <a:t>‹#›</a:t>
            </a:fld>
            <a:endParaRPr lang="en-US" altLang="vi-VN"/>
          </a:p>
        </p:txBody>
      </p:sp>
    </p:spTree>
    <p:extLst>
      <p:ext uri="{BB962C8B-B14F-4D97-AF65-F5344CB8AC3E}">
        <p14:creationId xmlns:p14="http://schemas.microsoft.com/office/powerpoint/2010/main" val="3820264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6458" indent="0">
              <a:buNone/>
              <a:defRPr sz="2000" b="1"/>
            </a:lvl2pPr>
            <a:lvl3pPr marL="913005" indent="0">
              <a:buNone/>
              <a:defRPr sz="1800" b="1"/>
            </a:lvl3pPr>
            <a:lvl4pPr marL="1369492" indent="0">
              <a:buNone/>
              <a:defRPr sz="1600" b="1"/>
            </a:lvl4pPr>
            <a:lvl5pPr marL="1826009" indent="0">
              <a:buNone/>
              <a:defRPr sz="1600" b="1"/>
            </a:lvl5pPr>
            <a:lvl6pPr marL="2282466" indent="0">
              <a:buNone/>
              <a:defRPr sz="1600" b="1"/>
            </a:lvl6pPr>
            <a:lvl7pPr marL="2738924" indent="0">
              <a:buNone/>
              <a:defRPr sz="1600" b="1"/>
            </a:lvl7pPr>
            <a:lvl8pPr marL="3195440" indent="0">
              <a:buNone/>
              <a:defRPr sz="1600" b="1"/>
            </a:lvl8pPr>
            <a:lvl9pPr marL="3651944"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6458" indent="0">
              <a:buNone/>
              <a:defRPr sz="2000" b="1"/>
            </a:lvl2pPr>
            <a:lvl3pPr marL="913005" indent="0">
              <a:buNone/>
              <a:defRPr sz="1800" b="1"/>
            </a:lvl3pPr>
            <a:lvl4pPr marL="1369492" indent="0">
              <a:buNone/>
              <a:defRPr sz="1600" b="1"/>
            </a:lvl4pPr>
            <a:lvl5pPr marL="1826009" indent="0">
              <a:buNone/>
              <a:defRPr sz="1600" b="1"/>
            </a:lvl5pPr>
            <a:lvl6pPr marL="2282466" indent="0">
              <a:buNone/>
              <a:defRPr sz="1600" b="1"/>
            </a:lvl6pPr>
            <a:lvl7pPr marL="2738924" indent="0">
              <a:buNone/>
              <a:defRPr sz="1600" b="1"/>
            </a:lvl7pPr>
            <a:lvl8pPr marL="3195440" indent="0">
              <a:buNone/>
              <a:defRPr sz="1600" b="1"/>
            </a:lvl8pPr>
            <a:lvl9pPr marL="36519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fld id="{169C26DD-6FCE-4B9C-850E-01005BC90060}" type="datetimeFigureOut">
              <a:rPr lang="en-US"/>
              <a:pPr>
                <a:defRPr/>
              </a:pPr>
              <a:t>12/9/2021</a:t>
            </a:fld>
            <a:endParaRPr lang="en-US"/>
          </a:p>
        </p:txBody>
      </p:sp>
      <p:sp>
        <p:nvSpPr>
          <p:cNvPr id="8" name="Footer Placeholder 7"/>
          <p:cNvSpPr>
            <a:spLocks noGrp="1"/>
          </p:cNvSpPr>
          <p:nvPr>
            <p:ph type="ftr" sz="quarter" idx="11"/>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defTabSz="341313" eaLnBrk="0" hangingPunct="0">
              <a:defRPr smtClean="0">
                <a:latin typeface="Arial" charset="0"/>
              </a:defRPr>
            </a:lvl1pPr>
          </a:lstStyle>
          <a:p>
            <a:pPr>
              <a:defRPr/>
            </a:pPr>
            <a:fld id="{F19DD215-5CAD-46BD-8346-0C105550E6D1}" type="slidenum">
              <a:rPr lang="en-US" altLang="vi-VN"/>
              <a:pPr>
                <a:defRPr/>
              </a:pPr>
              <a:t>‹#›</a:t>
            </a:fld>
            <a:endParaRPr lang="en-US" altLang="vi-VN"/>
          </a:p>
        </p:txBody>
      </p:sp>
    </p:spTree>
    <p:extLst>
      <p:ext uri="{BB962C8B-B14F-4D97-AF65-F5344CB8AC3E}">
        <p14:creationId xmlns:p14="http://schemas.microsoft.com/office/powerpoint/2010/main" val="1567141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fld id="{E07135BA-7E52-4BA4-BB65-41565A715BAB}" type="datetimeFigureOut">
              <a:rPr lang="en-US"/>
              <a:pPr>
                <a:defRPr/>
              </a:pPr>
              <a:t>12/9/2021</a:t>
            </a:fld>
            <a:endParaRPr lang="en-US"/>
          </a:p>
        </p:txBody>
      </p:sp>
      <p:sp>
        <p:nvSpPr>
          <p:cNvPr id="4" name="Footer Placeholder 3"/>
          <p:cNvSpPr>
            <a:spLocks noGrp="1"/>
          </p:cNvSpPr>
          <p:nvPr>
            <p:ph type="ftr" sz="quarter" idx="11"/>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defTabSz="341313" eaLnBrk="0" hangingPunct="0">
              <a:defRPr smtClean="0">
                <a:latin typeface="Arial" charset="0"/>
              </a:defRPr>
            </a:lvl1pPr>
          </a:lstStyle>
          <a:p>
            <a:pPr>
              <a:defRPr/>
            </a:pPr>
            <a:fld id="{D71CDDCA-FACB-4A6B-88AA-80BA63438CED}" type="slidenum">
              <a:rPr lang="en-US" altLang="vi-VN"/>
              <a:pPr>
                <a:defRPr/>
              </a:pPr>
              <a:t>‹#›</a:t>
            </a:fld>
            <a:endParaRPr lang="en-US" altLang="vi-VN"/>
          </a:p>
        </p:txBody>
      </p:sp>
    </p:spTree>
    <p:extLst>
      <p:ext uri="{BB962C8B-B14F-4D97-AF65-F5344CB8AC3E}">
        <p14:creationId xmlns:p14="http://schemas.microsoft.com/office/powerpoint/2010/main" val="39887839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fld id="{6977539D-8ADE-4B44-8967-2504F087A18C}" type="datetimeFigureOut">
              <a:rPr lang="en-US"/>
              <a:pPr>
                <a:defRPr/>
              </a:pPr>
              <a:t>12/9/2021</a:t>
            </a:fld>
            <a:endParaRPr lang="en-US"/>
          </a:p>
        </p:txBody>
      </p:sp>
      <p:sp>
        <p:nvSpPr>
          <p:cNvPr id="3" name="Footer Placeholder 2"/>
          <p:cNvSpPr>
            <a:spLocks noGrp="1"/>
          </p:cNvSpPr>
          <p:nvPr>
            <p:ph type="ftr" sz="quarter" idx="11"/>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defTabSz="341313" eaLnBrk="0" hangingPunct="0">
              <a:defRPr smtClean="0">
                <a:latin typeface="Arial" charset="0"/>
              </a:defRPr>
            </a:lvl1pPr>
          </a:lstStyle>
          <a:p>
            <a:pPr>
              <a:defRPr/>
            </a:pPr>
            <a:fld id="{C82DE2CA-3174-4E93-92C7-20735D957CCB}" type="slidenum">
              <a:rPr lang="en-US" altLang="vi-VN"/>
              <a:pPr>
                <a:defRPr/>
              </a:pPr>
              <a:t>‹#›</a:t>
            </a:fld>
            <a:endParaRPr lang="en-US" altLang="vi-VN"/>
          </a:p>
        </p:txBody>
      </p:sp>
    </p:spTree>
    <p:extLst>
      <p:ext uri="{BB962C8B-B14F-4D97-AF65-F5344CB8AC3E}">
        <p14:creationId xmlns:p14="http://schemas.microsoft.com/office/powerpoint/2010/main" val="2470439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58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6458" indent="0">
              <a:buNone/>
              <a:defRPr sz="1400"/>
            </a:lvl2pPr>
            <a:lvl3pPr marL="913005" indent="0">
              <a:buNone/>
              <a:defRPr sz="1200"/>
            </a:lvl3pPr>
            <a:lvl4pPr marL="1369492" indent="0">
              <a:buNone/>
              <a:defRPr sz="1000"/>
            </a:lvl4pPr>
            <a:lvl5pPr marL="1826009" indent="0">
              <a:buNone/>
              <a:defRPr sz="1000"/>
            </a:lvl5pPr>
            <a:lvl6pPr marL="2282466" indent="0">
              <a:buNone/>
              <a:defRPr sz="1000"/>
            </a:lvl6pPr>
            <a:lvl7pPr marL="2738924" indent="0">
              <a:buNone/>
              <a:defRPr sz="1000"/>
            </a:lvl7pPr>
            <a:lvl8pPr marL="3195440" indent="0">
              <a:buNone/>
              <a:defRPr sz="1000"/>
            </a:lvl8pPr>
            <a:lvl9pPr marL="36519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fld id="{0CEC63A6-8093-40EF-B1F9-492E5E251E68}" type="datetimeFigureOut">
              <a:rPr lang="en-US"/>
              <a:pPr>
                <a:defRPr/>
              </a:pPr>
              <a:t>12/9/2021</a:t>
            </a:fld>
            <a:endParaRPr lang="en-US"/>
          </a:p>
        </p:txBody>
      </p:sp>
      <p:sp>
        <p:nvSpPr>
          <p:cNvPr id="6" name="Footer Placeholder 5"/>
          <p:cNvSpPr>
            <a:spLocks noGrp="1"/>
          </p:cNvSpPr>
          <p:nvPr>
            <p:ph type="ftr" sz="quarter" idx="11"/>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341313" eaLnBrk="0" hangingPunct="0">
              <a:defRPr smtClean="0">
                <a:latin typeface="Arial" charset="0"/>
              </a:defRPr>
            </a:lvl1pPr>
          </a:lstStyle>
          <a:p>
            <a:pPr>
              <a:defRPr/>
            </a:pPr>
            <a:fld id="{418AEADE-84D5-4EF7-87A6-D1AD3F60AFED}" type="slidenum">
              <a:rPr lang="en-US" altLang="vi-VN"/>
              <a:pPr>
                <a:defRPr/>
              </a:pPr>
              <a:t>‹#›</a:t>
            </a:fld>
            <a:endParaRPr lang="en-US" altLang="vi-VN"/>
          </a:p>
        </p:txBody>
      </p:sp>
    </p:spTree>
    <p:extLst>
      <p:ext uri="{BB962C8B-B14F-4D97-AF65-F5344CB8AC3E}">
        <p14:creationId xmlns:p14="http://schemas.microsoft.com/office/powerpoint/2010/main" val="1551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0CDDA1-1416-4B71-AC50-EE84796B968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205279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580"/>
            <a:ext cx="4629150" cy="4873625"/>
          </a:xfrm>
        </p:spPr>
        <p:txBody>
          <a:bodyPr rtlCol="0">
            <a:normAutofit/>
          </a:bodyPr>
          <a:lstStyle>
            <a:lvl1pPr marL="0" indent="0">
              <a:buNone/>
              <a:defRPr sz="3200"/>
            </a:lvl1pPr>
            <a:lvl2pPr marL="456458" indent="0">
              <a:buNone/>
              <a:defRPr sz="2800"/>
            </a:lvl2pPr>
            <a:lvl3pPr marL="913005" indent="0">
              <a:buNone/>
              <a:defRPr sz="2400"/>
            </a:lvl3pPr>
            <a:lvl4pPr marL="1369492" indent="0">
              <a:buNone/>
              <a:defRPr sz="2000"/>
            </a:lvl4pPr>
            <a:lvl5pPr marL="1826009" indent="0">
              <a:buNone/>
              <a:defRPr sz="2000"/>
            </a:lvl5pPr>
            <a:lvl6pPr marL="2282466" indent="0">
              <a:buNone/>
              <a:defRPr sz="2000"/>
            </a:lvl6pPr>
            <a:lvl7pPr marL="2738924" indent="0">
              <a:buNone/>
              <a:defRPr sz="2000"/>
            </a:lvl7pPr>
            <a:lvl8pPr marL="3195440" indent="0">
              <a:buNone/>
              <a:defRPr sz="2000"/>
            </a:lvl8pPr>
            <a:lvl9pPr marL="3651944" indent="0">
              <a:buNone/>
              <a:defRPr sz="2000"/>
            </a:lvl9pPr>
          </a:lstStyle>
          <a:p>
            <a:pPr lvl="0"/>
            <a:endParaRPr lang="en-US" noProof="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6458" indent="0">
              <a:buNone/>
              <a:defRPr sz="1400"/>
            </a:lvl2pPr>
            <a:lvl3pPr marL="913005" indent="0">
              <a:buNone/>
              <a:defRPr sz="1200"/>
            </a:lvl3pPr>
            <a:lvl4pPr marL="1369492" indent="0">
              <a:buNone/>
              <a:defRPr sz="1000"/>
            </a:lvl4pPr>
            <a:lvl5pPr marL="1826009" indent="0">
              <a:buNone/>
              <a:defRPr sz="1000"/>
            </a:lvl5pPr>
            <a:lvl6pPr marL="2282466" indent="0">
              <a:buNone/>
              <a:defRPr sz="1000"/>
            </a:lvl6pPr>
            <a:lvl7pPr marL="2738924" indent="0">
              <a:buNone/>
              <a:defRPr sz="1000"/>
            </a:lvl7pPr>
            <a:lvl8pPr marL="3195440" indent="0">
              <a:buNone/>
              <a:defRPr sz="1000"/>
            </a:lvl8pPr>
            <a:lvl9pPr marL="3651944"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fld id="{403D2C5A-D2AA-4E96-A90F-7ACF94644E28}" type="datetimeFigureOut">
              <a:rPr lang="en-US"/>
              <a:pPr>
                <a:defRPr/>
              </a:pPr>
              <a:t>12/9/2021</a:t>
            </a:fld>
            <a:endParaRPr lang="en-US"/>
          </a:p>
        </p:txBody>
      </p:sp>
      <p:sp>
        <p:nvSpPr>
          <p:cNvPr id="6" name="Footer Placeholder 5"/>
          <p:cNvSpPr>
            <a:spLocks noGrp="1"/>
          </p:cNvSpPr>
          <p:nvPr>
            <p:ph type="ftr" sz="quarter" idx="11"/>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341313" eaLnBrk="0" hangingPunct="0">
              <a:defRPr smtClean="0">
                <a:latin typeface="Arial" charset="0"/>
              </a:defRPr>
            </a:lvl1pPr>
          </a:lstStyle>
          <a:p>
            <a:pPr>
              <a:defRPr/>
            </a:pPr>
            <a:fld id="{C7183954-B836-4E15-96E1-72DFA670B492}" type="slidenum">
              <a:rPr lang="en-US" altLang="vi-VN"/>
              <a:pPr>
                <a:defRPr/>
              </a:pPr>
              <a:t>‹#›</a:t>
            </a:fld>
            <a:endParaRPr lang="en-US" altLang="vi-VN"/>
          </a:p>
        </p:txBody>
      </p:sp>
    </p:spTree>
    <p:extLst>
      <p:ext uri="{BB962C8B-B14F-4D97-AF65-F5344CB8AC3E}">
        <p14:creationId xmlns:p14="http://schemas.microsoft.com/office/powerpoint/2010/main" val="13613554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fld id="{BE770B3F-E2FB-4D8E-BD50-E15AF5D2D635}"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Arial" charset="0"/>
              </a:defRPr>
            </a:lvl1pPr>
          </a:lstStyle>
          <a:p>
            <a:pPr>
              <a:defRPr/>
            </a:pPr>
            <a:fld id="{998AC1BF-5227-4DB3-9B8B-59C9E2ADA1E0}" type="slidenum">
              <a:rPr lang="en-US" altLang="vi-VN"/>
              <a:pPr>
                <a:defRPr/>
              </a:pPr>
              <a:t>‹#›</a:t>
            </a:fld>
            <a:endParaRPr lang="en-US" altLang="vi-VN"/>
          </a:p>
        </p:txBody>
      </p:sp>
    </p:spTree>
    <p:extLst>
      <p:ext uri="{BB962C8B-B14F-4D97-AF65-F5344CB8AC3E}">
        <p14:creationId xmlns:p14="http://schemas.microsoft.com/office/powerpoint/2010/main" val="3961401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238"/>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94" y="365238"/>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fld id="{A968B85C-986E-4392-95DE-3A5B02E8E936}"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668"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Arial" charset="0"/>
              </a:defRPr>
            </a:lvl1pPr>
          </a:lstStyle>
          <a:p>
            <a:pPr>
              <a:defRPr/>
            </a:pPr>
            <a:fld id="{A4B51BFF-FBCD-4E03-8C07-CB174665BE07}" type="slidenum">
              <a:rPr lang="en-US" altLang="vi-VN"/>
              <a:pPr>
                <a:defRPr/>
              </a:pPr>
              <a:t>‹#›</a:t>
            </a:fld>
            <a:endParaRPr lang="en-US" altLang="vi-VN"/>
          </a:p>
        </p:txBody>
      </p:sp>
    </p:spTree>
    <p:extLst>
      <p:ext uri="{BB962C8B-B14F-4D97-AF65-F5344CB8AC3E}">
        <p14:creationId xmlns:p14="http://schemas.microsoft.com/office/powerpoint/2010/main" val="153525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6590" indent="0" algn="ctr">
              <a:buNone/>
              <a:defRPr sz="2000"/>
            </a:lvl2pPr>
            <a:lvl3pPr marL="913253" indent="0" algn="ctr">
              <a:buNone/>
              <a:defRPr sz="1800"/>
            </a:lvl3pPr>
            <a:lvl4pPr marL="1369866" indent="0" algn="ctr">
              <a:buNone/>
              <a:defRPr sz="1600"/>
            </a:lvl4pPr>
            <a:lvl5pPr marL="1826504" indent="0" algn="ctr">
              <a:buNone/>
              <a:defRPr sz="1600"/>
            </a:lvl5pPr>
            <a:lvl6pPr marL="2283093" indent="0" algn="ctr">
              <a:buNone/>
              <a:defRPr sz="1600"/>
            </a:lvl6pPr>
            <a:lvl7pPr marL="2739683" indent="0" algn="ctr">
              <a:buNone/>
              <a:defRPr sz="1600"/>
            </a:lvl7pPr>
            <a:lvl8pPr marL="3196320" indent="0" algn="ctr">
              <a:buNone/>
              <a:defRPr sz="1600"/>
            </a:lvl8pPr>
            <a:lvl9pPr marL="3652945"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fld id="{FB18AD85-AB05-4897-A381-F6C7855042A4}"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Arial" charset="0"/>
              </a:defRPr>
            </a:lvl1pPr>
          </a:lstStyle>
          <a:p>
            <a:pPr>
              <a:defRPr/>
            </a:pPr>
            <a:fld id="{500EDC22-2C60-4932-BF17-11D7501A3B24}" type="slidenum">
              <a:rPr lang="en-US" altLang="vi-VN"/>
              <a:pPr>
                <a:defRPr/>
              </a:pPr>
              <a:t>‹#›</a:t>
            </a:fld>
            <a:endParaRPr lang="en-US" altLang="vi-VN"/>
          </a:p>
        </p:txBody>
      </p:sp>
    </p:spTree>
    <p:extLst>
      <p:ext uri="{BB962C8B-B14F-4D97-AF65-F5344CB8AC3E}">
        <p14:creationId xmlns:p14="http://schemas.microsoft.com/office/powerpoint/2010/main" val="311571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fld id="{9E24592A-D575-409B-80C0-D4FEBB812E63}"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Arial" charset="0"/>
              </a:defRPr>
            </a:lvl1pPr>
          </a:lstStyle>
          <a:p>
            <a:pPr>
              <a:defRPr/>
            </a:pPr>
            <a:fld id="{B6AEB80F-C5E7-4CED-AE01-1C71EB39F7AF}" type="slidenum">
              <a:rPr lang="en-US" altLang="vi-VN"/>
              <a:pPr>
                <a:defRPr/>
              </a:pPr>
              <a:t>‹#›</a:t>
            </a:fld>
            <a:endParaRPr lang="en-US" altLang="vi-VN"/>
          </a:p>
        </p:txBody>
      </p:sp>
    </p:spTree>
    <p:extLst>
      <p:ext uri="{BB962C8B-B14F-4D97-AF65-F5344CB8AC3E}">
        <p14:creationId xmlns:p14="http://schemas.microsoft.com/office/powerpoint/2010/main" val="2966502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57"/>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93"/>
            <a:ext cx="7886700" cy="1500187"/>
          </a:xfrm>
        </p:spPr>
        <p:txBody>
          <a:bodyPr/>
          <a:lstStyle>
            <a:lvl1pPr marL="0" indent="0">
              <a:buNone/>
              <a:defRPr sz="2400">
                <a:solidFill>
                  <a:schemeClr val="tx1">
                    <a:tint val="75000"/>
                  </a:schemeClr>
                </a:solidFill>
              </a:defRPr>
            </a:lvl1pPr>
            <a:lvl2pPr marL="456590" indent="0">
              <a:buNone/>
              <a:defRPr sz="2000">
                <a:solidFill>
                  <a:schemeClr val="tx1">
                    <a:tint val="75000"/>
                  </a:schemeClr>
                </a:solidFill>
              </a:defRPr>
            </a:lvl2pPr>
            <a:lvl3pPr marL="913253" indent="0">
              <a:buNone/>
              <a:defRPr sz="1800">
                <a:solidFill>
                  <a:schemeClr val="tx1">
                    <a:tint val="75000"/>
                  </a:schemeClr>
                </a:solidFill>
              </a:defRPr>
            </a:lvl3pPr>
            <a:lvl4pPr marL="1369866" indent="0">
              <a:buNone/>
              <a:defRPr sz="1600">
                <a:solidFill>
                  <a:schemeClr val="tx1">
                    <a:tint val="75000"/>
                  </a:schemeClr>
                </a:solidFill>
              </a:defRPr>
            </a:lvl4pPr>
            <a:lvl5pPr marL="1826504" indent="0">
              <a:buNone/>
              <a:defRPr sz="1600">
                <a:solidFill>
                  <a:schemeClr val="tx1">
                    <a:tint val="75000"/>
                  </a:schemeClr>
                </a:solidFill>
              </a:defRPr>
            </a:lvl5pPr>
            <a:lvl6pPr marL="2283093" indent="0">
              <a:buNone/>
              <a:defRPr sz="1600">
                <a:solidFill>
                  <a:schemeClr val="tx1">
                    <a:tint val="75000"/>
                  </a:schemeClr>
                </a:solidFill>
              </a:defRPr>
            </a:lvl6pPr>
            <a:lvl7pPr marL="2739683" indent="0">
              <a:buNone/>
              <a:defRPr sz="1600">
                <a:solidFill>
                  <a:schemeClr val="tx1">
                    <a:tint val="75000"/>
                  </a:schemeClr>
                </a:solidFill>
              </a:defRPr>
            </a:lvl7pPr>
            <a:lvl8pPr marL="3196320" indent="0">
              <a:buNone/>
              <a:defRPr sz="1600">
                <a:solidFill>
                  <a:schemeClr val="tx1">
                    <a:tint val="75000"/>
                  </a:schemeClr>
                </a:solidFill>
              </a:defRPr>
            </a:lvl8pPr>
            <a:lvl9pPr marL="3652945"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fld id="{98AD3DB6-22E3-462A-B225-B176694D45E8}"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Arial" charset="0"/>
              </a:defRPr>
            </a:lvl1pPr>
          </a:lstStyle>
          <a:p>
            <a:pPr>
              <a:defRPr/>
            </a:pPr>
            <a:fld id="{4640753D-4D61-4100-BD8D-4D58DD963B69}" type="slidenum">
              <a:rPr lang="en-US" altLang="vi-VN"/>
              <a:pPr>
                <a:defRPr/>
              </a:pPr>
              <a:t>‹#›</a:t>
            </a:fld>
            <a:endParaRPr lang="en-US" altLang="vi-VN"/>
          </a:p>
        </p:txBody>
      </p:sp>
    </p:spTree>
    <p:extLst>
      <p:ext uri="{BB962C8B-B14F-4D97-AF65-F5344CB8AC3E}">
        <p14:creationId xmlns:p14="http://schemas.microsoft.com/office/powerpoint/2010/main" val="33526346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fld id="{A433DCE6-B44F-4DCD-A14B-C3C4AD512CB2}" type="datetimeFigureOut">
              <a:rPr lang="en-US"/>
              <a:pPr>
                <a:defRPr/>
              </a:pPr>
              <a:t>12/9/2021</a:t>
            </a:fld>
            <a:endParaRPr lang="en-US"/>
          </a:p>
        </p:txBody>
      </p:sp>
      <p:sp>
        <p:nvSpPr>
          <p:cNvPr id="6" name="Footer Placeholder 5"/>
          <p:cNvSpPr>
            <a:spLocks noGrp="1"/>
          </p:cNvSpPr>
          <p:nvPr>
            <p:ph type="ftr" sz="quarter" idx="11"/>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341313" eaLnBrk="0" hangingPunct="0">
              <a:defRPr smtClean="0">
                <a:latin typeface="Arial" charset="0"/>
              </a:defRPr>
            </a:lvl1pPr>
          </a:lstStyle>
          <a:p>
            <a:pPr>
              <a:defRPr/>
            </a:pPr>
            <a:fld id="{E8063AFC-B64B-4603-BA3B-643380025075}" type="slidenum">
              <a:rPr lang="en-US" altLang="vi-VN"/>
              <a:pPr>
                <a:defRPr/>
              </a:pPr>
              <a:t>‹#›</a:t>
            </a:fld>
            <a:endParaRPr lang="en-US" altLang="vi-VN"/>
          </a:p>
        </p:txBody>
      </p:sp>
    </p:spTree>
    <p:extLst>
      <p:ext uri="{BB962C8B-B14F-4D97-AF65-F5344CB8AC3E}">
        <p14:creationId xmlns:p14="http://schemas.microsoft.com/office/powerpoint/2010/main" val="500843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6590" indent="0">
              <a:buNone/>
              <a:defRPr sz="2000" b="1"/>
            </a:lvl2pPr>
            <a:lvl3pPr marL="913253" indent="0">
              <a:buNone/>
              <a:defRPr sz="1800" b="1"/>
            </a:lvl3pPr>
            <a:lvl4pPr marL="1369866" indent="0">
              <a:buNone/>
              <a:defRPr sz="1600" b="1"/>
            </a:lvl4pPr>
            <a:lvl5pPr marL="1826504" indent="0">
              <a:buNone/>
              <a:defRPr sz="1600" b="1"/>
            </a:lvl5pPr>
            <a:lvl6pPr marL="2283093" indent="0">
              <a:buNone/>
              <a:defRPr sz="1600" b="1"/>
            </a:lvl6pPr>
            <a:lvl7pPr marL="2739683" indent="0">
              <a:buNone/>
              <a:defRPr sz="1600" b="1"/>
            </a:lvl7pPr>
            <a:lvl8pPr marL="3196320" indent="0">
              <a:buNone/>
              <a:defRPr sz="1600" b="1"/>
            </a:lvl8pPr>
            <a:lvl9pPr marL="36529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fld id="{0E913E9F-15F9-4A6B-9907-31F5F033AC1F}" type="datetimeFigureOut">
              <a:rPr lang="en-US"/>
              <a:pPr>
                <a:defRPr/>
              </a:pPr>
              <a:t>12/9/2021</a:t>
            </a:fld>
            <a:endParaRPr lang="en-US"/>
          </a:p>
        </p:txBody>
      </p:sp>
      <p:sp>
        <p:nvSpPr>
          <p:cNvPr id="8" name="Footer Placeholder 7"/>
          <p:cNvSpPr>
            <a:spLocks noGrp="1"/>
          </p:cNvSpPr>
          <p:nvPr>
            <p:ph type="ftr" sz="quarter" idx="11"/>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defTabSz="341313" eaLnBrk="0" hangingPunct="0">
              <a:defRPr smtClean="0">
                <a:latin typeface="Arial" charset="0"/>
              </a:defRPr>
            </a:lvl1pPr>
          </a:lstStyle>
          <a:p>
            <a:pPr>
              <a:defRPr/>
            </a:pPr>
            <a:fld id="{AEE19392-9F1B-4BCD-9F40-334F42869518}" type="slidenum">
              <a:rPr lang="en-US" altLang="vi-VN"/>
              <a:pPr>
                <a:defRPr/>
              </a:pPr>
              <a:t>‹#›</a:t>
            </a:fld>
            <a:endParaRPr lang="en-US" altLang="vi-VN"/>
          </a:p>
        </p:txBody>
      </p:sp>
    </p:spTree>
    <p:extLst>
      <p:ext uri="{BB962C8B-B14F-4D97-AF65-F5344CB8AC3E}">
        <p14:creationId xmlns:p14="http://schemas.microsoft.com/office/powerpoint/2010/main" val="367795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fld id="{0BD0632B-2D3E-4585-AC5A-A03E73785ECC}" type="datetimeFigureOut">
              <a:rPr lang="en-US"/>
              <a:pPr>
                <a:defRPr/>
              </a:pPr>
              <a:t>12/9/2021</a:t>
            </a:fld>
            <a:endParaRPr lang="en-US"/>
          </a:p>
        </p:txBody>
      </p:sp>
      <p:sp>
        <p:nvSpPr>
          <p:cNvPr id="4" name="Footer Placeholder 3"/>
          <p:cNvSpPr>
            <a:spLocks noGrp="1"/>
          </p:cNvSpPr>
          <p:nvPr>
            <p:ph type="ftr" sz="quarter" idx="11"/>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defTabSz="341313" eaLnBrk="0" hangingPunct="0">
              <a:defRPr smtClean="0">
                <a:latin typeface="Arial" charset="0"/>
              </a:defRPr>
            </a:lvl1pPr>
          </a:lstStyle>
          <a:p>
            <a:pPr>
              <a:defRPr/>
            </a:pPr>
            <a:fld id="{725FF644-40EF-4971-AE46-E249B7B99FA0}" type="slidenum">
              <a:rPr lang="en-US" altLang="vi-VN"/>
              <a:pPr>
                <a:defRPr/>
              </a:pPr>
              <a:t>‹#›</a:t>
            </a:fld>
            <a:endParaRPr lang="en-US" altLang="vi-VN"/>
          </a:p>
        </p:txBody>
      </p:sp>
    </p:spTree>
    <p:extLst>
      <p:ext uri="{BB962C8B-B14F-4D97-AF65-F5344CB8AC3E}">
        <p14:creationId xmlns:p14="http://schemas.microsoft.com/office/powerpoint/2010/main" val="2131053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fld id="{95606AC2-3EFA-45CC-9D5F-57290AA93255}" type="datetimeFigureOut">
              <a:rPr lang="en-US"/>
              <a:pPr>
                <a:defRPr/>
              </a:pPr>
              <a:t>12/9/2021</a:t>
            </a:fld>
            <a:endParaRPr lang="en-US"/>
          </a:p>
        </p:txBody>
      </p:sp>
      <p:sp>
        <p:nvSpPr>
          <p:cNvPr id="3" name="Footer Placeholder 2"/>
          <p:cNvSpPr>
            <a:spLocks noGrp="1"/>
          </p:cNvSpPr>
          <p:nvPr>
            <p:ph type="ftr" sz="quarter" idx="11"/>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defTabSz="341313" eaLnBrk="0" hangingPunct="0">
              <a:defRPr smtClean="0">
                <a:latin typeface="Arial" charset="0"/>
              </a:defRPr>
            </a:lvl1pPr>
          </a:lstStyle>
          <a:p>
            <a:pPr>
              <a:defRPr/>
            </a:pPr>
            <a:fld id="{2D250DA1-03AF-44AD-BB7C-02B577AE8C1E}" type="slidenum">
              <a:rPr lang="en-US" altLang="vi-VN"/>
              <a:pPr>
                <a:defRPr/>
              </a:pPr>
              <a:t>‹#›</a:t>
            </a:fld>
            <a:endParaRPr lang="en-US" altLang="vi-VN"/>
          </a:p>
        </p:txBody>
      </p:sp>
    </p:spTree>
    <p:extLst>
      <p:ext uri="{BB962C8B-B14F-4D97-AF65-F5344CB8AC3E}">
        <p14:creationId xmlns:p14="http://schemas.microsoft.com/office/powerpoint/2010/main" val="3443157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0CDDA1-1416-4B71-AC50-EE84796B9682}"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992641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54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6590" indent="0">
              <a:buNone/>
              <a:defRPr sz="1400"/>
            </a:lvl2pPr>
            <a:lvl3pPr marL="913253" indent="0">
              <a:buNone/>
              <a:defRPr sz="1200"/>
            </a:lvl3pPr>
            <a:lvl4pPr marL="1369866" indent="0">
              <a:buNone/>
              <a:defRPr sz="1000"/>
            </a:lvl4pPr>
            <a:lvl5pPr marL="1826504" indent="0">
              <a:buNone/>
              <a:defRPr sz="1000"/>
            </a:lvl5pPr>
            <a:lvl6pPr marL="2283093" indent="0">
              <a:buNone/>
              <a:defRPr sz="1000"/>
            </a:lvl6pPr>
            <a:lvl7pPr marL="2739683" indent="0">
              <a:buNone/>
              <a:defRPr sz="1000"/>
            </a:lvl7pPr>
            <a:lvl8pPr marL="3196320" indent="0">
              <a:buNone/>
              <a:defRPr sz="1000"/>
            </a:lvl8pPr>
            <a:lvl9pPr marL="365294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fld id="{3C53233B-19B2-4B6F-A560-AEDC57685989}" type="datetimeFigureOut">
              <a:rPr lang="en-US"/>
              <a:pPr>
                <a:defRPr/>
              </a:pPr>
              <a:t>12/9/2021</a:t>
            </a:fld>
            <a:endParaRPr lang="en-US"/>
          </a:p>
        </p:txBody>
      </p:sp>
      <p:sp>
        <p:nvSpPr>
          <p:cNvPr id="6" name="Footer Placeholder 5"/>
          <p:cNvSpPr>
            <a:spLocks noGrp="1"/>
          </p:cNvSpPr>
          <p:nvPr>
            <p:ph type="ftr" sz="quarter" idx="11"/>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341313" eaLnBrk="0" hangingPunct="0">
              <a:defRPr smtClean="0">
                <a:latin typeface="Arial" charset="0"/>
              </a:defRPr>
            </a:lvl1pPr>
          </a:lstStyle>
          <a:p>
            <a:pPr>
              <a:defRPr/>
            </a:pPr>
            <a:fld id="{FDE564C2-2E6F-4147-9404-0929F679549E}" type="slidenum">
              <a:rPr lang="en-US" altLang="vi-VN"/>
              <a:pPr>
                <a:defRPr/>
              </a:pPr>
              <a:t>‹#›</a:t>
            </a:fld>
            <a:endParaRPr lang="en-US" altLang="vi-VN"/>
          </a:p>
        </p:txBody>
      </p:sp>
    </p:spTree>
    <p:extLst>
      <p:ext uri="{BB962C8B-B14F-4D97-AF65-F5344CB8AC3E}">
        <p14:creationId xmlns:p14="http://schemas.microsoft.com/office/powerpoint/2010/main" val="1649422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544"/>
            <a:ext cx="4629150" cy="4873625"/>
          </a:xfrm>
        </p:spPr>
        <p:txBody>
          <a:bodyPr rtlCol="0">
            <a:normAutofit/>
          </a:bodyPr>
          <a:lstStyle>
            <a:lvl1pPr marL="0" indent="0">
              <a:buNone/>
              <a:defRPr sz="3200"/>
            </a:lvl1pPr>
            <a:lvl2pPr marL="456590" indent="0">
              <a:buNone/>
              <a:defRPr sz="2800"/>
            </a:lvl2pPr>
            <a:lvl3pPr marL="913253" indent="0">
              <a:buNone/>
              <a:defRPr sz="2400"/>
            </a:lvl3pPr>
            <a:lvl4pPr marL="1369866" indent="0">
              <a:buNone/>
              <a:defRPr sz="2000"/>
            </a:lvl4pPr>
            <a:lvl5pPr marL="1826504" indent="0">
              <a:buNone/>
              <a:defRPr sz="2000"/>
            </a:lvl5pPr>
            <a:lvl6pPr marL="2283093" indent="0">
              <a:buNone/>
              <a:defRPr sz="2000"/>
            </a:lvl6pPr>
            <a:lvl7pPr marL="2739683" indent="0">
              <a:buNone/>
              <a:defRPr sz="2000"/>
            </a:lvl7pPr>
            <a:lvl8pPr marL="3196320" indent="0">
              <a:buNone/>
              <a:defRPr sz="2000"/>
            </a:lvl8pPr>
            <a:lvl9pPr marL="3652945" indent="0">
              <a:buNone/>
              <a:defRPr sz="2000"/>
            </a:lvl9pPr>
          </a:lstStyle>
          <a:p>
            <a:pPr lvl="0"/>
            <a:endParaRPr lang="en-US" noProof="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6590" indent="0">
              <a:buNone/>
              <a:defRPr sz="1400"/>
            </a:lvl2pPr>
            <a:lvl3pPr marL="913253" indent="0">
              <a:buNone/>
              <a:defRPr sz="1200"/>
            </a:lvl3pPr>
            <a:lvl4pPr marL="1369866" indent="0">
              <a:buNone/>
              <a:defRPr sz="1000"/>
            </a:lvl4pPr>
            <a:lvl5pPr marL="1826504" indent="0">
              <a:buNone/>
              <a:defRPr sz="1000"/>
            </a:lvl5pPr>
            <a:lvl6pPr marL="2283093" indent="0">
              <a:buNone/>
              <a:defRPr sz="1000"/>
            </a:lvl6pPr>
            <a:lvl7pPr marL="2739683" indent="0">
              <a:buNone/>
              <a:defRPr sz="1000"/>
            </a:lvl7pPr>
            <a:lvl8pPr marL="3196320" indent="0">
              <a:buNone/>
              <a:defRPr sz="1000"/>
            </a:lvl8pPr>
            <a:lvl9pPr marL="3652945"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fld id="{213FE1FE-B09D-4EF8-80F6-54D6879A2EED}" type="datetimeFigureOut">
              <a:rPr lang="en-US"/>
              <a:pPr>
                <a:defRPr/>
              </a:pPr>
              <a:t>12/9/2021</a:t>
            </a:fld>
            <a:endParaRPr lang="en-US"/>
          </a:p>
        </p:txBody>
      </p:sp>
      <p:sp>
        <p:nvSpPr>
          <p:cNvPr id="6" name="Footer Placeholder 5"/>
          <p:cNvSpPr>
            <a:spLocks noGrp="1"/>
          </p:cNvSpPr>
          <p:nvPr>
            <p:ph type="ftr" sz="quarter" idx="11"/>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341313" eaLnBrk="0" hangingPunct="0">
              <a:defRPr smtClean="0">
                <a:latin typeface="Arial" charset="0"/>
              </a:defRPr>
            </a:lvl1pPr>
          </a:lstStyle>
          <a:p>
            <a:pPr>
              <a:defRPr/>
            </a:pPr>
            <a:fld id="{A533062E-A48C-4F1D-9F30-FE8399247D25}" type="slidenum">
              <a:rPr lang="en-US" altLang="vi-VN"/>
              <a:pPr>
                <a:defRPr/>
              </a:pPr>
              <a:t>‹#›</a:t>
            </a:fld>
            <a:endParaRPr lang="en-US" altLang="vi-VN"/>
          </a:p>
        </p:txBody>
      </p:sp>
    </p:spTree>
    <p:extLst>
      <p:ext uri="{BB962C8B-B14F-4D97-AF65-F5344CB8AC3E}">
        <p14:creationId xmlns:p14="http://schemas.microsoft.com/office/powerpoint/2010/main" val="2574264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fld id="{50437640-6162-4178-8720-E28200FCC9F7}"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Arial" charset="0"/>
              </a:defRPr>
            </a:lvl1pPr>
          </a:lstStyle>
          <a:p>
            <a:pPr>
              <a:defRPr/>
            </a:pPr>
            <a:fld id="{DDAC4DDE-9E1A-48EB-94D7-B3E53C21DEA1}" type="slidenum">
              <a:rPr lang="en-US" altLang="vi-VN"/>
              <a:pPr>
                <a:defRPr/>
              </a:pPr>
              <a:t>‹#›</a:t>
            </a:fld>
            <a:endParaRPr lang="en-US" altLang="vi-VN"/>
          </a:p>
        </p:txBody>
      </p:sp>
    </p:spTree>
    <p:extLst>
      <p:ext uri="{BB962C8B-B14F-4D97-AF65-F5344CB8AC3E}">
        <p14:creationId xmlns:p14="http://schemas.microsoft.com/office/powerpoint/2010/main" val="12447163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217"/>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89" y="365217"/>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fld id="{0582B925-CECF-40AB-A223-F630F667CCF4}"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695" eaLnBrk="0" fontAlgn="base" hangingPunct="0">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Arial" charset="0"/>
              </a:defRPr>
            </a:lvl1pPr>
          </a:lstStyle>
          <a:p>
            <a:pPr>
              <a:defRPr/>
            </a:pPr>
            <a:fld id="{8CE04209-CA20-4F02-A1B7-411BC222346D}" type="slidenum">
              <a:rPr lang="en-US" altLang="vi-VN"/>
              <a:pPr>
                <a:defRPr/>
              </a:pPr>
              <a:t>‹#›</a:t>
            </a:fld>
            <a:endParaRPr lang="en-US" altLang="vi-VN"/>
          </a:p>
        </p:txBody>
      </p:sp>
    </p:spTree>
    <p:extLst>
      <p:ext uri="{BB962C8B-B14F-4D97-AF65-F5344CB8AC3E}">
        <p14:creationId xmlns:p14="http://schemas.microsoft.com/office/powerpoint/2010/main" val="18027936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662" indent="0" algn="ctr">
              <a:buNone/>
              <a:defRPr/>
            </a:lvl2pPr>
            <a:lvl3pPr marL="913388" indent="0" algn="ctr">
              <a:buNone/>
              <a:defRPr/>
            </a:lvl3pPr>
            <a:lvl4pPr marL="1370070" indent="0" algn="ctr">
              <a:buNone/>
              <a:defRPr/>
            </a:lvl4pPr>
            <a:lvl5pPr marL="1826774" indent="0" algn="ctr">
              <a:buNone/>
              <a:defRPr/>
            </a:lvl5pPr>
            <a:lvl6pPr marL="2283435" indent="0" algn="ctr">
              <a:buNone/>
              <a:defRPr/>
            </a:lvl6pPr>
            <a:lvl7pPr marL="2740097" indent="0" algn="ctr">
              <a:buNone/>
              <a:defRPr/>
            </a:lvl7pPr>
            <a:lvl8pPr marL="3196800" indent="0" algn="ctr">
              <a:buNone/>
              <a:defRPr/>
            </a:lvl8pPr>
            <a:lvl9pPr marL="3653491"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342713">
              <a:defRPr>
                <a:latin typeface="Arial" pitchFamily="34" charset="0"/>
                <a:cs typeface="+mn-cs"/>
              </a:defRPr>
            </a:lvl1pPr>
          </a:lstStyle>
          <a:p>
            <a:pPr>
              <a:defRPr/>
            </a:pPr>
            <a:endParaRPr lang="en-US" altLang="en-US"/>
          </a:p>
        </p:txBody>
      </p:sp>
      <p:sp>
        <p:nvSpPr>
          <p:cNvPr id="5" name="Rectangle 5"/>
          <p:cNvSpPr>
            <a:spLocks noGrp="1" noChangeArrowheads="1"/>
          </p:cNvSpPr>
          <p:nvPr>
            <p:ph type="ftr" sz="quarter" idx="11"/>
          </p:nvPr>
        </p:nvSpPr>
        <p:spPr/>
        <p:txBody>
          <a:bodyPr/>
          <a:lstStyle>
            <a:lvl1pPr defTabSz="342713">
              <a:defRPr>
                <a:latin typeface="Arial" pitchFamily="34" charset="0"/>
                <a:cs typeface="+mn-cs"/>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FDF382CC-ECCB-4942-8350-F684BE1C4AF9}" type="slidenum">
              <a:rPr lang="en-US" altLang="en-US"/>
              <a:pPr>
                <a:defRPr/>
              </a:pPr>
              <a:t>‹#›</a:t>
            </a:fld>
            <a:endParaRPr lang="en-US" altLang="en-US"/>
          </a:p>
        </p:txBody>
      </p:sp>
    </p:spTree>
    <p:extLst>
      <p:ext uri="{BB962C8B-B14F-4D97-AF65-F5344CB8AC3E}">
        <p14:creationId xmlns:p14="http://schemas.microsoft.com/office/powerpoint/2010/main" val="4743070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342713">
              <a:defRPr>
                <a:latin typeface="Arial" pitchFamily="34" charset="0"/>
                <a:cs typeface="+mn-cs"/>
              </a:defRPr>
            </a:lvl1pPr>
          </a:lstStyle>
          <a:p>
            <a:pPr>
              <a:defRPr/>
            </a:pPr>
            <a:endParaRPr lang="en-US" altLang="en-US"/>
          </a:p>
        </p:txBody>
      </p:sp>
      <p:sp>
        <p:nvSpPr>
          <p:cNvPr id="5" name="Rectangle 5"/>
          <p:cNvSpPr>
            <a:spLocks noGrp="1" noChangeArrowheads="1"/>
          </p:cNvSpPr>
          <p:nvPr>
            <p:ph type="ftr" sz="quarter" idx="11"/>
          </p:nvPr>
        </p:nvSpPr>
        <p:spPr/>
        <p:txBody>
          <a:bodyPr/>
          <a:lstStyle>
            <a:lvl1pPr defTabSz="342713">
              <a:defRPr>
                <a:latin typeface="Arial" pitchFamily="34" charset="0"/>
                <a:cs typeface="+mn-cs"/>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C188BDF0-2D4D-4CCD-90CB-92D7F578572C}" type="slidenum">
              <a:rPr lang="en-US" altLang="en-US"/>
              <a:pPr>
                <a:defRPr/>
              </a:pPr>
              <a:t>‹#›</a:t>
            </a:fld>
            <a:endParaRPr lang="en-US" altLang="en-US"/>
          </a:p>
        </p:txBody>
      </p:sp>
    </p:spTree>
    <p:extLst>
      <p:ext uri="{BB962C8B-B14F-4D97-AF65-F5344CB8AC3E}">
        <p14:creationId xmlns:p14="http://schemas.microsoft.com/office/powerpoint/2010/main" val="38363339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662" indent="0">
              <a:buNone/>
              <a:defRPr sz="1800"/>
            </a:lvl2pPr>
            <a:lvl3pPr marL="913388" indent="0">
              <a:buNone/>
              <a:defRPr sz="1600"/>
            </a:lvl3pPr>
            <a:lvl4pPr marL="1370070" indent="0">
              <a:buNone/>
              <a:defRPr sz="1400"/>
            </a:lvl4pPr>
            <a:lvl5pPr marL="1826774" indent="0">
              <a:buNone/>
              <a:defRPr sz="1400"/>
            </a:lvl5pPr>
            <a:lvl6pPr marL="2283435" indent="0">
              <a:buNone/>
              <a:defRPr sz="1400"/>
            </a:lvl6pPr>
            <a:lvl7pPr marL="2740097" indent="0">
              <a:buNone/>
              <a:defRPr sz="1400"/>
            </a:lvl7pPr>
            <a:lvl8pPr marL="3196800" indent="0">
              <a:buNone/>
              <a:defRPr sz="1400"/>
            </a:lvl8pPr>
            <a:lvl9pPr marL="3653491"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342713">
              <a:defRPr>
                <a:latin typeface="Arial" pitchFamily="34" charset="0"/>
                <a:cs typeface="+mn-cs"/>
              </a:defRPr>
            </a:lvl1pPr>
          </a:lstStyle>
          <a:p>
            <a:pPr>
              <a:defRPr/>
            </a:pPr>
            <a:endParaRPr lang="en-US" altLang="en-US"/>
          </a:p>
        </p:txBody>
      </p:sp>
      <p:sp>
        <p:nvSpPr>
          <p:cNvPr id="5" name="Rectangle 5"/>
          <p:cNvSpPr>
            <a:spLocks noGrp="1" noChangeArrowheads="1"/>
          </p:cNvSpPr>
          <p:nvPr>
            <p:ph type="ftr" sz="quarter" idx="11"/>
          </p:nvPr>
        </p:nvSpPr>
        <p:spPr/>
        <p:txBody>
          <a:bodyPr/>
          <a:lstStyle>
            <a:lvl1pPr defTabSz="342713">
              <a:defRPr>
                <a:latin typeface="Arial" pitchFamily="34" charset="0"/>
                <a:cs typeface="+mn-cs"/>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984CB73A-91DA-448C-8AC9-DE7728B302CE}" type="slidenum">
              <a:rPr lang="en-US" altLang="en-US"/>
              <a:pPr>
                <a:defRPr/>
              </a:pPr>
              <a:t>‹#›</a:t>
            </a:fld>
            <a:endParaRPr lang="en-US" altLang="en-US"/>
          </a:p>
        </p:txBody>
      </p:sp>
    </p:spTree>
    <p:extLst>
      <p:ext uri="{BB962C8B-B14F-4D97-AF65-F5344CB8AC3E}">
        <p14:creationId xmlns:p14="http://schemas.microsoft.com/office/powerpoint/2010/main" val="901454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defTabSz="342713">
              <a:defRPr>
                <a:latin typeface="Arial" pitchFamily="34" charset="0"/>
                <a:cs typeface="+mn-cs"/>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defTabSz="342713">
              <a:defRPr>
                <a:latin typeface="Arial" pitchFamily="34" charset="0"/>
                <a:cs typeface="+mn-cs"/>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8312AA6F-BE8A-4CD9-BF81-AAADA474564D}" type="slidenum">
              <a:rPr lang="en-US" altLang="en-US"/>
              <a:pPr>
                <a:defRPr/>
              </a:pPr>
              <a:t>‹#›</a:t>
            </a:fld>
            <a:endParaRPr lang="en-US" altLang="en-US"/>
          </a:p>
        </p:txBody>
      </p:sp>
    </p:spTree>
    <p:extLst>
      <p:ext uri="{BB962C8B-B14F-4D97-AF65-F5344CB8AC3E}">
        <p14:creationId xmlns:p14="http://schemas.microsoft.com/office/powerpoint/2010/main" val="16180866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6662" indent="0">
              <a:buNone/>
              <a:defRPr sz="2000" b="1"/>
            </a:lvl2pPr>
            <a:lvl3pPr marL="913388" indent="0">
              <a:buNone/>
              <a:defRPr sz="1800" b="1"/>
            </a:lvl3pPr>
            <a:lvl4pPr marL="1370070" indent="0">
              <a:buNone/>
              <a:defRPr sz="1600" b="1"/>
            </a:lvl4pPr>
            <a:lvl5pPr marL="1826774" indent="0">
              <a:buNone/>
              <a:defRPr sz="1600" b="1"/>
            </a:lvl5pPr>
            <a:lvl6pPr marL="2283435" indent="0">
              <a:buNone/>
              <a:defRPr sz="1600" b="1"/>
            </a:lvl6pPr>
            <a:lvl7pPr marL="2740097" indent="0">
              <a:buNone/>
              <a:defRPr sz="1600" b="1"/>
            </a:lvl7pPr>
            <a:lvl8pPr marL="3196800" indent="0">
              <a:buNone/>
              <a:defRPr sz="1600" b="1"/>
            </a:lvl8pPr>
            <a:lvl9pPr marL="365349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2" y="1535113"/>
            <a:ext cx="4041775" cy="639763"/>
          </a:xfrm>
        </p:spPr>
        <p:txBody>
          <a:bodyPr anchor="b"/>
          <a:lstStyle>
            <a:lvl1pPr marL="0" indent="0">
              <a:buNone/>
              <a:defRPr sz="2400" b="1"/>
            </a:lvl1pPr>
            <a:lvl2pPr marL="456662" indent="0">
              <a:buNone/>
              <a:defRPr sz="2000" b="1"/>
            </a:lvl2pPr>
            <a:lvl3pPr marL="913388" indent="0">
              <a:buNone/>
              <a:defRPr sz="1800" b="1"/>
            </a:lvl3pPr>
            <a:lvl4pPr marL="1370070" indent="0">
              <a:buNone/>
              <a:defRPr sz="1600" b="1"/>
            </a:lvl4pPr>
            <a:lvl5pPr marL="1826774" indent="0">
              <a:buNone/>
              <a:defRPr sz="1600" b="1"/>
            </a:lvl5pPr>
            <a:lvl6pPr marL="2283435" indent="0">
              <a:buNone/>
              <a:defRPr sz="1600" b="1"/>
            </a:lvl6pPr>
            <a:lvl7pPr marL="2740097" indent="0">
              <a:buNone/>
              <a:defRPr sz="1600" b="1"/>
            </a:lvl7pPr>
            <a:lvl8pPr marL="3196800" indent="0">
              <a:buNone/>
              <a:defRPr sz="1600" b="1"/>
            </a:lvl8pPr>
            <a:lvl9pPr marL="36534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342713">
              <a:defRPr>
                <a:latin typeface="Arial" pitchFamily="34" charset="0"/>
                <a:cs typeface="+mn-cs"/>
              </a:defRPr>
            </a:lvl1pPr>
          </a:lstStyle>
          <a:p>
            <a:pPr>
              <a:defRPr/>
            </a:pPr>
            <a:endParaRPr lang="en-US" altLang="en-US"/>
          </a:p>
        </p:txBody>
      </p:sp>
      <p:sp>
        <p:nvSpPr>
          <p:cNvPr id="8" name="Rectangle 5"/>
          <p:cNvSpPr>
            <a:spLocks noGrp="1" noChangeArrowheads="1"/>
          </p:cNvSpPr>
          <p:nvPr>
            <p:ph type="ftr" sz="quarter" idx="11"/>
          </p:nvPr>
        </p:nvSpPr>
        <p:spPr/>
        <p:txBody>
          <a:bodyPr/>
          <a:lstStyle>
            <a:lvl1pPr defTabSz="342713">
              <a:defRPr>
                <a:latin typeface="Arial" pitchFamily="34" charset="0"/>
                <a:cs typeface="+mn-cs"/>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CF6B6FE7-0FC9-477A-989D-581B3ED06864}" type="slidenum">
              <a:rPr lang="en-US" altLang="en-US"/>
              <a:pPr>
                <a:defRPr/>
              </a:pPr>
              <a:t>‹#›</a:t>
            </a:fld>
            <a:endParaRPr lang="en-US" altLang="en-US"/>
          </a:p>
        </p:txBody>
      </p:sp>
    </p:spTree>
    <p:extLst>
      <p:ext uri="{BB962C8B-B14F-4D97-AF65-F5344CB8AC3E}">
        <p14:creationId xmlns:p14="http://schemas.microsoft.com/office/powerpoint/2010/main" val="2740237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342713">
              <a:defRPr>
                <a:latin typeface="Arial" pitchFamily="34" charset="0"/>
                <a:cs typeface="+mn-cs"/>
              </a:defRPr>
            </a:lvl1pPr>
          </a:lstStyle>
          <a:p>
            <a:pPr>
              <a:defRPr/>
            </a:pPr>
            <a:endParaRPr lang="en-US" altLang="en-US"/>
          </a:p>
        </p:txBody>
      </p:sp>
      <p:sp>
        <p:nvSpPr>
          <p:cNvPr id="4" name="Rectangle 5"/>
          <p:cNvSpPr>
            <a:spLocks noGrp="1" noChangeArrowheads="1"/>
          </p:cNvSpPr>
          <p:nvPr>
            <p:ph type="ftr" sz="quarter" idx="11"/>
          </p:nvPr>
        </p:nvSpPr>
        <p:spPr/>
        <p:txBody>
          <a:bodyPr/>
          <a:lstStyle>
            <a:lvl1pPr defTabSz="342713">
              <a:defRPr>
                <a:latin typeface="Arial" pitchFamily="34" charset="0"/>
                <a:cs typeface="+mn-cs"/>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119C0AE0-4FD1-4DD4-B794-328C0037109A}" type="slidenum">
              <a:rPr lang="en-US" altLang="en-US"/>
              <a:pPr>
                <a:defRPr/>
              </a:pPr>
              <a:t>‹#›</a:t>
            </a:fld>
            <a:endParaRPr lang="en-US" altLang="en-US"/>
          </a:p>
        </p:txBody>
      </p:sp>
    </p:spTree>
    <p:extLst>
      <p:ext uri="{BB962C8B-B14F-4D97-AF65-F5344CB8AC3E}">
        <p14:creationId xmlns:p14="http://schemas.microsoft.com/office/powerpoint/2010/main" val="183345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0CDDA1-1416-4B71-AC50-EE84796B9682}"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8669623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342713">
              <a:defRPr>
                <a:latin typeface="Arial" pitchFamily="34" charset="0"/>
                <a:cs typeface="+mn-cs"/>
              </a:defRPr>
            </a:lvl1pPr>
          </a:lstStyle>
          <a:p>
            <a:pPr>
              <a:defRPr/>
            </a:pPr>
            <a:endParaRPr lang="en-US" altLang="en-US"/>
          </a:p>
        </p:txBody>
      </p:sp>
      <p:sp>
        <p:nvSpPr>
          <p:cNvPr id="3" name="Rectangle 5"/>
          <p:cNvSpPr>
            <a:spLocks noGrp="1" noChangeArrowheads="1"/>
          </p:cNvSpPr>
          <p:nvPr>
            <p:ph type="ftr" sz="quarter" idx="11"/>
          </p:nvPr>
        </p:nvSpPr>
        <p:spPr/>
        <p:txBody>
          <a:bodyPr/>
          <a:lstStyle>
            <a:lvl1pPr defTabSz="342713">
              <a:defRPr>
                <a:latin typeface="Arial" pitchFamily="34" charset="0"/>
                <a:cs typeface="+mn-cs"/>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55F2AE18-6925-4E07-A66F-1F1108FB2246}" type="slidenum">
              <a:rPr lang="en-US" altLang="en-US"/>
              <a:pPr>
                <a:defRPr/>
              </a:pPr>
              <a:t>‹#›</a:t>
            </a:fld>
            <a:endParaRPr lang="en-US" altLang="en-US"/>
          </a:p>
        </p:txBody>
      </p:sp>
    </p:spTree>
    <p:extLst>
      <p:ext uri="{BB962C8B-B14F-4D97-AF65-F5344CB8AC3E}">
        <p14:creationId xmlns:p14="http://schemas.microsoft.com/office/powerpoint/2010/main" val="2353789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3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6662" indent="0">
              <a:buNone/>
              <a:defRPr sz="1200"/>
            </a:lvl2pPr>
            <a:lvl3pPr marL="913388" indent="0">
              <a:buNone/>
              <a:defRPr sz="1000"/>
            </a:lvl3pPr>
            <a:lvl4pPr marL="1370070" indent="0">
              <a:buNone/>
              <a:defRPr sz="900"/>
            </a:lvl4pPr>
            <a:lvl5pPr marL="1826774" indent="0">
              <a:buNone/>
              <a:defRPr sz="900"/>
            </a:lvl5pPr>
            <a:lvl6pPr marL="2283435" indent="0">
              <a:buNone/>
              <a:defRPr sz="900"/>
            </a:lvl6pPr>
            <a:lvl7pPr marL="2740097" indent="0">
              <a:buNone/>
              <a:defRPr sz="900"/>
            </a:lvl7pPr>
            <a:lvl8pPr marL="3196800" indent="0">
              <a:buNone/>
              <a:defRPr sz="900"/>
            </a:lvl8pPr>
            <a:lvl9pPr marL="3653491"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defTabSz="342713">
              <a:defRPr>
                <a:latin typeface="Arial" pitchFamily="34" charset="0"/>
                <a:cs typeface="+mn-cs"/>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defTabSz="342713">
              <a:defRPr>
                <a:latin typeface="Arial" pitchFamily="34" charset="0"/>
                <a:cs typeface="+mn-cs"/>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0B72D89F-27D9-4D92-8128-2CEB3F3681ED}" type="slidenum">
              <a:rPr lang="en-US" altLang="en-US"/>
              <a:pPr>
                <a:defRPr/>
              </a:pPr>
              <a:t>‹#›</a:t>
            </a:fld>
            <a:endParaRPr lang="en-US" altLang="en-US"/>
          </a:p>
        </p:txBody>
      </p:sp>
    </p:spTree>
    <p:extLst>
      <p:ext uri="{BB962C8B-B14F-4D97-AF65-F5344CB8AC3E}">
        <p14:creationId xmlns:p14="http://schemas.microsoft.com/office/powerpoint/2010/main" val="42919847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62" indent="0">
              <a:buNone/>
              <a:defRPr sz="2800"/>
            </a:lvl2pPr>
            <a:lvl3pPr marL="913388" indent="0">
              <a:buNone/>
              <a:defRPr sz="2400"/>
            </a:lvl3pPr>
            <a:lvl4pPr marL="1370070" indent="0">
              <a:buNone/>
              <a:defRPr sz="2000"/>
            </a:lvl4pPr>
            <a:lvl5pPr marL="1826774" indent="0">
              <a:buNone/>
              <a:defRPr sz="2000"/>
            </a:lvl5pPr>
            <a:lvl6pPr marL="2283435" indent="0">
              <a:buNone/>
              <a:defRPr sz="2000"/>
            </a:lvl6pPr>
            <a:lvl7pPr marL="2740097" indent="0">
              <a:buNone/>
              <a:defRPr sz="2000"/>
            </a:lvl7pPr>
            <a:lvl8pPr marL="3196800" indent="0">
              <a:buNone/>
              <a:defRPr sz="2000"/>
            </a:lvl8pPr>
            <a:lvl9pPr marL="3653491" indent="0">
              <a:buNone/>
              <a:defRPr sz="2000"/>
            </a:lvl9pPr>
          </a:lstStyle>
          <a:p>
            <a:pPr lvl="0"/>
            <a:endParaRPr lang="en-US" noProof="0"/>
          </a:p>
        </p:txBody>
      </p:sp>
      <p:sp>
        <p:nvSpPr>
          <p:cNvPr id="4" name="Text Placeholder 3"/>
          <p:cNvSpPr>
            <a:spLocks noGrp="1"/>
          </p:cNvSpPr>
          <p:nvPr>
            <p:ph type="body" sz="half" idx="2"/>
          </p:nvPr>
        </p:nvSpPr>
        <p:spPr>
          <a:xfrm>
            <a:off x="1792288" y="5367419"/>
            <a:ext cx="5486400" cy="804863"/>
          </a:xfrm>
        </p:spPr>
        <p:txBody>
          <a:bodyPr/>
          <a:lstStyle>
            <a:lvl1pPr marL="0" indent="0">
              <a:buNone/>
              <a:defRPr sz="1400"/>
            </a:lvl1pPr>
            <a:lvl2pPr marL="456662" indent="0">
              <a:buNone/>
              <a:defRPr sz="1200"/>
            </a:lvl2pPr>
            <a:lvl3pPr marL="913388" indent="0">
              <a:buNone/>
              <a:defRPr sz="1000"/>
            </a:lvl3pPr>
            <a:lvl4pPr marL="1370070" indent="0">
              <a:buNone/>
              <a:defRPr sz="900"/>
            </a:lvl4pPr>
            <a:lvl5pPr marL="1826774" indent="0">
              <a:buNone/>
              <a:defRPr sz="900"/>
            </a:lvl5pPr>
            <a:lvl6pPr marL="2283435" indent="0">
              <a:buNone/>
              <a:defRPr sz="900"/>
            </a:lvl6pPr>
            <a:lvl7pPr marL="2740097" indent="0">
              <a:buNone/>
              <a:defRPr sz="900"/>
            </a:lvl7pPr>
            <a:lvl8pPr marL="3196800" indent="0">
              <a:buNone/>
              <a:defRPr sz="900"/>
            </a:lvl8pPr>
            <a:lvl9pPr marL="3653491"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defTabSz="342713">
              <a:defRPr>
                <a:latin typeface="Arial" pitchFamily="34" charset="0"/>
                <a:cs typeface="+mn-cs"/>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defTabSz="342713">
              <a:defRPr>
                <a:latin typeface="Arial" pitchFamily="34" charset="0"/>
                <a:cs typeface="+mn-cs"/>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239319BD-7E75-4278-AF46-6E2ECE4E3AA0}" type="slidenum">
              <a:rPr lang="en-US" altLang="en-US"/>
              <a:pPr>
                <a:defRPr/>
              </a:pPr>
              <a:t>‹#›</a:t>
            </a:fld>
            <a:endParaRPr lang="en-US" altLang="en-US"/>
          </a:p>
        </p:txBody>
      </p:sp>
    </p:spTree>
    <p:extLst>
      <p:ext uri="{BB962C8B-B14F-4D97-AF65-F5344CB8AC3E}">
        <p14:creationId xmlns:p14="http://schemas.microsoft.com/office/powerpoint/2010/main" val="21316710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342713">
              <a:defRPr>
                <a:latin typeface="Arial" pitchFamily="34" charset="0"/>
                <a:cs typeface="+mn-cs"/>
              </a:defRPr>
            </a:lvl1pPr>
          </a:lstStyle>
          <a:p>
            <a:pPr>
              <a:defRPr/>
            </a:pPr>
            <a:endParaRPr lang="en-US" altLang="en-US"/>
          </a:p>
        </p:txBody>
      </p:sp>
      <p:sp>
        <p:nvSpPr>
          <p:cNvPr id="5" name="Rectangle 5"/>
          <p:cNvSpPr>
            <a:spLocks noGrp="1" noChangeArrowheads="1"/>
          </p:cNvSpPr>
          <p:nvPr>
            <p:ph type="ftr" sz="quarter" idx="11"/>
          </p:nvPr>
        </p:nvSpPr>
        <p:spPr/>
        <p:txBody>
          <a:bodyPr/>
          <a:lstStyle>
            <a:lvl1pPr defTabSz="342713">
              <a:defRPr>
                <a:latin typeface="Arial" pitchFamily="34" charset="0"/>
                <a:cs typeface="+mn-cs"/>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611B0F11-E2EB-485F-B5D9-A9E56951DCB4}" type="slidenum">
              <a:rPr lang="en-US" altLang="en-US"/>
              <a:pPr>
                <a:defRPr/>
              </a:pPr>
              <a:t>‹#›</a:t>
            </a:fld>
            <a:endParaRPr lang="en-US" altLang="en-US"/>
          </a:p>
        </p:txBody>
      </p:sp>
    </p:spTree>
    <p:extLst>
      <p:ext uri="{BB962C8B-B14F-4D97-AF65-F5344CB8AC3E}">
        <p14:creationId xmlns:p14="http://schemas.microsoft.com/office/powerpoint/2010/main" val="30323482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342713">
              <a:defRPr>
                <a:latin typeface="Arial" pitchFamily="34" charset="0"/>
                <a:cs typeface="+mn-cs"/>
              </a:defRPr>
            </a:lvl1pPr>
          </a:lstStyle>
          <a:p>
            <a:pPr>
              <a:defRPr/>
            </a:pPr>
            <a:endParaRPr lang="en-US" altLang="en-US"/>
          </a:p>
        </p:txBody>
      </p:sp>
      <p:sp>
        <p:nvSpPr>
          <p:cNvPr id="5" name="Rectangle 5"/>
          <p:cNvSpPr>
            <a:spLocks noGrp="1" noChangeArrowheads="1"/>
          </p:cNvSpPr>
          <p:nvPr>
            <p:ph type="ftr" sz="quarter" idx="11"/>
          </p:nvPr>
        </p:nvSpPr>
        <p:spPr/>
        <p:txBody>
          <a:bodyPr/>
          <a:lstStyle>
            <a:lvl1pPr defTabSz="342713">
              <a:defRPr>
                <a:latin typeface="Arial" pitchFamily="34" charset="0"/>
                <a:cs typeface="+mn-cs"/>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C15AECC5-5FE8-42FE-A3B5-09131E4E7383}" type="slidenum">
              <a:rPr lang="en-US" altLang="en-US"/>
              <a:pPr>
                <a:defRPr/>
              </a:pPr>
              <a:t>‹#›</a:t>
            </a:fld>
            <a:endParaRPr lang="en-US" altLang="en-US"/>
          </a:p>
        </p:txBody>
      </p:sp>
    </p:spTree>
    <p:extLst>
      <p:ext uri="{BB962C8B-B14F-4D97-AF65-F5344CB8AC3E}">
        <p14:creationId xmlns:p14="http://schemas.microsoft.com/office/powerpoint/2010/main" val="23663113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30" indent="0" algn="ctr">
              <a:buNone/>
              <a:defRPr/>
            </a:lvl2pPr>
            <a:lvl3pPr marL="913703" indent="0" algn="ctr">
              <a:buNone/>
              <a:defRPr/>
            </a:lvl3pPr>
            <a:lvl4pPr marL="1370546" indent="0" algn="ctr">
              <a:buNone/>
              <a:defRPr/>
            </a:lvl4pPr>
            <a:lvl5pPr marL="1827404" indent="0" algn="ctr">
              <a:buNone/>
              <a:defRPr/>
            </a:lvl5pPr>
            <a:lvl6pPr marL="2284233" indent="0" algn="ctr">
              <a:buNone/>
              <a:defRPr/>
            </a:lvl6pPr>
            <a:lvl7pPr marL="2741063" indent="0" algn="ctr">
              <a:buNone/>
              <a:defRPr/>
            </a:lvl7pPr>
            <a:lvl8pPr marL="3197920" indent="0" algn="ctr">
              <a:buNone/>
              <a:defRPr/>
            </a:lvl8pPr>
            <a:lvl9pPr marL="3654765"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342749">
              <a:defRPr>
                <a:latin typeface="Arial" pitchFamily="34" charset="0"/>
                <a:cs typeface="+mn-cs"/>
              </a:defRPr>
            </a:lvl1pPr>
          </a:lstStyle>
          <a:p>
            <a:pPr>
              <a:defRPr/>
            </a:pPr>
            <a:endParaRPr lang="en-US" altLang="en-US"/>
          </a:p>
        </p:txBody>
      </p:sp>
      <p:sp>
        <p:nvSpPr>
          <p:cNvPr id="5" name="Rectangle 5"/>
          <p:cNvSpPr>
            <a:spLocks noGrp="1" noChangeArrowheads="1"/>
          </p:cNvSpPr>
          <p:nvPr>
            <p:ph type="ftr" sz="quarter" idx="11"/>
          </p:nvPr>
        </p:nvSpPr>
        <p:spPr/>
        <p:txBody>
          <a:bodyPr/>
          <a:lstStyle>
            <a:lvl1pPr defTabSz="342749">
              <a:defRPr>
                <a:latin typeface="Arial" pitchFamily="34" charset="0"/>
                <a:cs typeface="+mn-cs"/>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0ACADD4E-F9D3-46A1-A70D-27EFF8106651}" type="slidenum">
              <a:rPr lang="en-US" altLang="en-US"/>
              <a:pPr>
                <a:defRPr/>
              </a:pPr>
              <a:t>‹#›</a:t>
            </a:fld>
            <a:endParaRPr lang="en-US" altLang="en-US"/>
          </a:p>
        </p:txBody>
      </p:sp>
    </p:spTree>
    <p:extLst>
      <p:ext uri="{BB962C8B-B14F-4D97-AF65-F5344CB8AC3E}">
        <p14:creationId xmlns:p14="http://schemas.microsoft.com/office/powerpoint/2010/main" val="38086003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342749">
              <a:defRPr>
                <a:latin typeface="Arial" pitchFamily="34" charset="0"/>
                <a:cs typeface="+mn-cs"/>
              </a:defRPr>
            </a:lvl1pPr>
          </a:lstStyle>
          <a:p>
            <a:pPr>
              <a:defRPr/>
            </a:pPr>
            <a:endParaRPr lang="en-US" altLang="en-US"/>
          </a:p>
        </p:txBody>
      </p:sp>
      <p:sp>
        <p:nvSpPr>
          <p:cNvPr id="5" name="Rectangle 5"/>
          <p:cNvSpPr>
            <a:spLocks noGrp="1" noChangeArrowheads="1"/>
          </p:cNvSpPr>
          <p:nvPr>
            <p:ph type="ftr" sz="quarter" idx="11"/>
          </p:nvPr>
        </p:nvSpPr>
        <p:spPr/>
        <p:txBody>
          <a:bodyPr/>
          <a:lstStyle>
            <a:lvl1pPr defTabSz="342749">
              <a:defRPr>
                <a:latin typeface="Arial" pitchFamily="34" charset="0"/>
                <a:cs typeface="+mn-cs"/>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A3426EB0-035F-4848-A203-E9FD8E394B00}" type="slidenum">
              <a:rPr lang="en-US" altLang="en-US"/>
              <a:pPr>
                <a:defRPr/>
              </a:pPr>
              <a:t>‹#›</a:t>
            </a:fld>
            <a:endParaRPr lang="en-US" altLang="en-US"/>
          </a:p>
        </p:txBody>
      </p:sp>
    </p:spTree>
    <p:extLst>
      <p:ext uri="{BB962C8B-B14F-4D97-AF65-F5344CB8AC3E}">
        <p14:creationId xmlns:p14="http://schemas.microsoft.com/office/powerpoint/2010/main" val="12472523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30" indent="0">
              <a:buNone/>
              <a:defRPr sz="1800"/>
            </a:lvl2pPr>
            <a:lvl3pPr marL="913703" indent="0">
              <a:buNone/>
              <a:defRPr sz="1600"/>
            </a:lvl3pPr>
            <a:lvl4pPr marL="1370546" indent="0">
              <a:buNone/>
              <a:defRPr sz="1400"/>
            </a:lvl4pPr>
            <a:lvl5pPr marL="1827404" indent="0">
              <a:buNone/>
              <a:defRPr sz="1400"/>
            </a:lvl5pPr>
            <a:lvl6pPr marL="2284233" indent="0">
              <a:buNone/>
              <a:defRPr sz="1400"/>
            </a:lvl6pPr>
            <a:lvl7pPr marL="2741063" indent="0">
              <a:buNone/>
              <a:defRPr sz="1400"/>
            </a:lvl7pPr>
            <a:lvl8pPr marL="3197920" indent="0">
              <a:buNone/>
              <a:defRPr sz="1400"/>
            </a:lvl8pPr>
            <a:lvl9pPr marL="3654765"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342749">
              <a:defRPr>
                <a:latin typeface="Arial" pitchFamily="34" charset="0"/>
                <a:cs typeface="+mn-cs"/>
              </a:defRPr>
            </a:lvl1pPr>
          </a:lstStyle>
          <a:p>
            <a:pPr>
              <a:defRPr/>
            </a:pPr>
            <a:endParaRPr lang="en-US" altLang="en-US"/>
          </a:p>
        </p:txBody>
      </p:sp>
      <p:sp>
        <p:nvSpPr>
          <p:cNvPr id="5" name="Rectangle 5"/>
          <p:cNvSpPr>
            <a:spLocks noGrp="1" noChangeArrowheads="1"/>
          </p:cNvSpPr>
          <p:nvPr>
            <p:ph type="ftr" sz="quarter" idx="11"/>
          </p:nvPr>
        </p:nvSpPr>
        <p:spPr/>
        <p:txBody>
          <a:bodyPr/>
          <a:lstStyle>
            <a:lvl1pPr defTabSz="342749">
              <a:defRPr>
                <a:latin typeface="Arial" pitchFamily="34" charset="0"/>
                <a:cs typeface="+mn-cs"/>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C07DE4CF-9C1F-4F7A-A312-6C86F8D537F8}" type="slidenum">
              <a:rPr lang="en-US" altLang="en-US"/>
              <a:pPr>
                <a:defRPr/>
              </a:pPr>
              <a:t>‹#›</a:t>
            </a:fld>
            <a:endParaRPr lang="en-US" altLang="en-US"/>
          </a:p>
        </p:txBody>
      </p:sp>
    </p:spTree>
    <p:extLst>
      <p:ext uri="{BB962C8B-B14F-4D97-AF65-F5344CB8AC3E}">
        <p14:creationId xmlns:p14="http://schemas.microsoft.com/office/powerpoint/2010/main" val="673541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defTabSz="342749">
              <a:defRPr>
                <a:latin typeface="Arial" pitchFamily="34" charset="0"/>
                <a:cs typeface="+mn-cs"/>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defTabSz="342749">
              <a:defRPr>
                <a:latin typeface="Arial" pitchFamily="34" charset="0"/>
                <a:cs typeface="+mn-cs"/>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8FCAE5C9-B23C-4543-8558-BCE12D389599}" type="slidenum">
              <a:rPr lang="en-US" altLang="en-US"/>
              <a:pPr>
                <a:defRPr/>
              </a:pPr>
              <a:t>‹#›</a:t>
            </a:fld>
            <a:endParaRPr lang="en-US" altLang="en-US"/>
          </a:p>
        </p:txBody>
      </p:sp>
    </p:spTree>
    <p:extLst>
      <p:ext uri="{BB962C8B-B14F-4D97-AF65-F5344CB8AC3E}">
        <p14:creationId xmlns:p14="http://schemas.microsoft.com/office/powerpoint/2010/main" val="14887320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6830" indent="0">
              <a:buNone/>
              <a:defRPr sz="2000" b="1"/>
            </a:lvl2pPr>
            <a:lvl3pPr marL="913703" indent="0">
              <a:buNone/>
              <a:defRPr sz="1800" b="1"/>
            </a:lvl3pPr>
            <a:lvl4pPr marL="1370546" indent="0">
              <a:buNone/>
              <a:defRPr sz="1600" b="1"/>
            </a:lvl4pPr>
            <a:lvl5pPr marL="1827404" indent="0">
              <a:buNone/>
              <a:defRPr sz="1600" b="1"/>
            </a:lvl5pPr>
            <a:lvl6pPr marL="2284233" indent="0">
              <a:buNone/>
              <a:defRPr sz="1600" b="1"/>
            </a:lvl6pPr>
            <a:lvl7pPr marL="2741063" indent="0">
              <a:buNone/>
              <a:defRPr sz="1600" b="1"/>
            </a:lvl7pPr>
            <a:lvl8pPr marL="3197920" indent="0">
              <a:buNone/>
              <a:defRPr sz="1600" b="1"/>
            </a:lvl8pPr>
            <a:lvl9pPr marL="365476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66" y="1535113"/>
            <a:ext cx="4041775" cy="639763"/>
          </a:xfrm>
        </p:spPr>
        <p:txBody>
          <a:bodyPr anchor="b"/>
          <a:lstStyle>
            <a:lvl1pPr marL="0" indent="0">
              <a:buNone/>
              <a:defRPr sz="2400" b="1"/>
            </a:lvl1pPr>
            <a:lvl2pPr marL="456830" indent="0">
              <a:buNone/>
              <a:defRPr sz="2000" b="1"/>
            </a:lvl2pPr>
            <a:lvl3pPr marL="913703" indent="0">
              <a:buNone/>
              <a:defRPr sz="1800" b="1"/>
            </a:lvl3pPr>
            <a:lvl4pPr marL="1370546" indent="0">
              <a:buNone/>
              <a:defRPr sz="1600" b="1"/>
            </a:lvl4pPr>
            <a:lvl5pPr marL="1827404" indent="0">
              <a:buNone/>
              <a:defRPr sz="1600" b="1"/>
            </a:lvl5pPr>
            <a:lvl6pPr marL="2284233" indent="0">
              <a:buNone/>
              <a:defRPr sz="1600" b="1"/>
            </a:lvl6pPr>
            <a:lvl7pPr marL="2741063" indent="0">
              <a:buNone/>
              <a:defRPr sz="1600" b="1"/>
            </a:lvl7pPr>
            <a:lvl8pPr marL="3197920" indent="0">
              <a:buNone/>
              <a:defRPr sz="1600" b="1"/>
            </a:lvl8pPr>
            <a:lvl9pPr marL="365476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6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342749">
              <a:defRPr>
                <a:latin typeface="Arial" pitchFamily="34" charset="0"/>
                <a:cs typeface="+mn-cs"/>
              </a:defRPr>
            </a:lvl1pPr>
          </a:lstStyle>
          <a:p>
            <a:pPr>
              <a:defRPr/>
            </a:pPr>
            <a:endParaRPr lang="en-US" altLang="en-US"/>
          </a:p>
        </p:txBody>
      </p:sp>
      <p:sp>
        <p:nvSpPr>
          <p:cNvPr id="8" name="Rectangle 5"/>
          <p:cNvSpPr>
            <a:spLocks noGrp="1" noChangeArrowheads="1"/>
          </p:cNvSpPr>
          <p:nvPr>
            <p:ph type="ftr" sz="quarter" idx="11"/>
          </p:nvPr>
        </p:nvSpPr>
        <p:spPr/>
        <p:txBody>
          <a:bodyPr/>
          <a:lstStyle>
            <a:lvl1pPr defTabSz="342749">
              <a:defRPr>
                <a:latin typeface="Arial" pitchFamily="34" charset="0"/>
                <a:cs typeface="+mn-cs"/>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BAD278BA-E7B0-4465-8B3E-9A74DFABFB9D}" type="slidenum">
              <a:rPr lang="en-US" altLang="en-US"/>
              <a:pPr>
                <a:defRPr/>
              </a:pPr>
              <a:t>‹#›</a:t>
            </a:fld>
            <a:endParaRPr lang="en-US" altLang="en-US"/>
          </a:p>
        </p:txBody>
      </p:sp>
    </p:spTree>
    <p:extLst>
      <p:ext uri="{BB962C8B-B14F-4D97-AF65-F5344CB8AC3E}">
        <p14:creationId xmlns:p14="http://schemas.microsoft.com/office/powerpoint/2010/main" val="295785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0CDDA1-1416-4B71-AC50-EE84796B9682}"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18421406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342749">
              <a:defRPr>
                <a:latin typeface="Arial" pitchFamily="34" charset="0"/>
                <a:cs typeface="+mn-cs"/>
              </a:defRPr>
            </a:lvl1pPr>
          </a:lstStyle>
          <a:p>
            <a:pPr>
              <a:defRPr/>
            </a:pPr>
            <a:endParaRPr lang="en-US" altLang="en-US"/>
          </a:p>
        </p:txBody>
      </p:sp>
      <p:sp>
        <p:nvSpPr>
          <p:cNvPr id="4" name="Rectangle 5"/>
          <p:cNvSpPr>
            <a:spLocks noGrp="1" noChangeArrowheads="1"/>
          </p:cNvSpPr>
          <p:nvPr>
            <p:ph type="ftr" sz="quarter" idx="11"/>
          </p:nvPr>
        </p:nvSpPr>
        <p:spPr/>
        <p:txBody>
          <a:bodyPr/>
          <a:lstStyle>
            <a:lvl1pPr defTabSz="342749">
              <a:defRPr>
                <a:latin typeface="Arial" pitchFamily="34" charset="0"/>
                <a:cs typeface="+mn-cs"/>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ED872C62-9FCD-4921-94C1-176A3F298D48}" type="slidenum">
              <a:rPr lang="en-US" altLang="en-US"/>
              <a:pPr>
                <a:defRPr/>
              </a:pPr>
              <a:t>‹#›</a:t>
            </a:fld>
            <a:endParaRPr lang="en-US" altLang="en-US"/>
          </a:p>
        </p:txBody>
      </p:sp>
    </p:spTree>
    <p:extLst>
      <p:ext uri="{BB962C8B-B14F-4D97-AF65-F5344CB8AC3E}">
        <p14:creationId xmlns:p14="http://schemas.microsoft.com/office/powerpoint/2010/main" val="36113232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342749">
              <a:defRPr>
                <a:latin typeface="Arial" pitchFamily="34" charset="0"/>
                <a:cs typeface="+mn-cs"/>
              </a:defRPr>
            </a:lvl1pPr>
          </a:lstStyle>
          <a:p>
            <a:pPr>
              <a:defRPr/>
            </a:pPr>
            <a:endParaRPr lang="en-US" altLang="en-US"/>
          </a:p>
        </p:txBody>
      </p:sp>
      <p:sp>
        <p:nvSpPr>
          <p:cNvPr id="3" name="Rectangle 5"/>
          <p:cNvSpPr>
            <a:spLocks noGrp="1" noChangeArrowheads="1"/>
          </p:cNvSpPr>
          <p:nvPr>
            <p:ph type="ftr" sz="quarter" idx="11"/>
          </p:nvPr>
        </p:nvSpPr>
        <p:spPr/>
        <p:txBody>
          <a:bodyPr/>
          <a:lstStyle>
            <a:lvl1pPr defTabSz="342749">
              <a:defRPr>
                <a:latin typeface="Arial" pitchFamily="34" charset="0"/>
                <a:cs typeface="+mn-cs"/>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329859C5-6AC5-454E-B083-EBF849190D93}" type="slidenum">
              <a:rPr lang="en-US" altLang="en-US"/>
              <a:pPr>
                <a:defRPr/>
              </a:pPr>
              <a:t>‹#›</a:t>
            </a:fld>
            <a:endParaRPr lang="en-US" altLang="en-US"/>
          </a:p>
        </p:txBody>
      </p:sp>
    </p:spTree>
    <p:extLst>
      <p:ext uri="{BB962C8B-B14F-4D97-AF65-F5344CB8AC3E}">
        <p14:creationId xmlns:p14="http://schemas.microsoft.com/office/powerpoint/2010/main" val="40191779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435104"/>
            <a:ext cx="3008313" cy="4691063"/>
          </a:xfrm>
        </p:spPr>
        <p:txBody>
          <a:bodyPr/>
          <a:lstStyle>
            <a:lvl1pPr marL="0" indent="0">
              <a:buNone/>
              <a:defRPr sz="1400"/>
            </a:lvl1pPr>
            <a:lvl2pPr marL="456830" indent="0">
              <a:buNone/>
              <a:defRPr sz="1200"/>
            </a:lvl2pPr>
            <a:lvl3pPr marL="913703" indent="0">
              <a:buNone/>
              <a:defRPr sz="1000"/>
            </a:lvl3pPr>
            <a:lvl4pPr marL="1370546" indent="0">
              <a:buNone/>
              <a:defRPr sz="900"/>
            </a:lvl4pPr>
            <a:lvl5pPr marL="1827404" indent="0">
              <a:buNone/>
              <a:defRPr sz="900"/>
            </a:lvl5pPr>
            <a:lvl6pPr marL="2284233" indent="0">
              <a:buNone/>
              <a:defRPr sz="900"/>
            </a:lvl6pPr>
            <a:lvl7pPr marL="2741063" indent="0">
              <a:buNone/>
              <a:defRPr sz="900"/>
            </a:lvl7pPr>
            <a:lvl8pPr marL="3197920" indent="0">
              <a:buNone/>
              <a:defRPr sz="900"/>
            </a:lvl8pPr>
            <a:lvl9pPr marL="3654765"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defTabSz="342749">
              <a:defRPr>
                <a:latin typeface="Arial" pitchFamily="34" charset="0"/>
                <a:cs typeface="+mn-cs"/>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defTabSz="342749">
              <a:defRPr>
                <a:latin typeface="Arial" pitchFamily="34" charset="0"/>
                <a:cs typeface="+mn-cs"/>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B651BF10-8CBE-49D2-A483-04F36425595C}" type="slidenum">
              <a:rPr lang="en-US" altLang="en-US"/>
              <a:pPr>
                <a:defRPr/>
              </a:pPr>
              <a:t>‹#›</a:t>
            </a:fld>
            <a:endParaRPr lang="en-US" altLang="en-US"/>
          </a:p>
        </p:txBody>
      </p:sp>
    </p:spTree>
    <p:extLst>
      <p:ext uri="{BB962C8B-B14F-4D97-AF65-F5344CB8AC3E}">
        <p14:creationId xmlns:p14="http://schemas.microsoft.com/office/powerpoint/2010/main" val="500032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30" indent="0">
              <a:buNone/>
              <a:defRPr sz="2800"/>
            </a:lvl2pPr>
            <a:lvl3pPr marL="913703" indent="0">
              <a:buNone/>
              <a:defRPr sz="2400"/>
            </a:lvl3pPr>
            <a:lvl4pPr marL="1370546" indent="0">
              <a:buNone/>
              <a:defRPr sz="2000"/>
            </a:lvl4pPr>
            <a:lvl5pPr marL="1827404" indent="0">
              <a:buNone/>
              <a:defRPr sz="2000"/>
            </a:lvl5pPr>
            <a:lvl6pPr marL="2284233" indent="0">
              <a:buNone/>
              <a:defRPr sz="2000"/>
            </a:lvl6pPr>
            <a:lvl7pPr marL="2741063" indent="0">
              <a:buNone/>
              <a:defRPr sz="2000"/>
            </a:lvl7pPr>
            <a:lvl8pPr marL="3197920" indent="0">
              <a:buNone/>
              <a:defRPr sz="2000"/>
            </a:lvl8pPr>
            <a:lvl9pPr marL="3654765" indent="0">
              <a:buNone/>
              <a:defRPr sz="2000"/>
            </a:lvl9pPr>
          </a:lstStyle>
          <a:p>
            <a:pPr lvl="0"/>
            <a:endParaRPr lang="en-US" noProof="0"/>
          </a:p>
        </p:txBody>
      </p:sp>
      <p:sp>
        <p:nvSpPr>
          <p:cNvPr id="4" name="Text Placeholder 3"/>
          <p:cNvSpPr>
            <a:spLocks noGrp="1"/>
          </p:cNvSpPr>
          <p:nvPr>
            <p:ph type="body" sz="half" idx="2"/>
          </p:nvPr>
        </p:nvSpPr>
        <p:spPr>
          <a:xfrm>
            <a:off x="1792288" y="5367397"/>
            <a:ext cx="5486400" cy="804863"/>
          </a:xfrm>
        </p:spPr>
        <p:txBody>
          <a:bodyPr/>
          <a:lstStyle>
            <a:lvl1pPr marL="0" indent="0">
              <a:buNone/>
              <a:defRPr sz="1400"/>
            </a:lvl1pPr>
            <a:lvl2pPr marL="456830" indent="0">
              <a:buNone/>
              <a:defRPr sz="1200"/>
            </a:lvl2pPr>
            <a:lvl3pPr marL="913703" indent="0">
              <a:buNone/>
              <a:defRPr sz="1000"/>
            </a:lvl3pPr>
            <a:lvl4pPr marL="1370546" indent="0">
              <a:buNone/>
              <a:defRPr sz="900"/>
            </a:lvl4pPr>
            <a:lvl5pPr marL="1827404" indent="0">
              <a:buNone/>
              <a:defRPr sz="900"/>
            </a:lvl5pPr>
            <a:lvl6pPr marL="2284233" indent="0">
              <a:buNone/>
              <a:defRPr sz="900"/>
            </a:lvl6pPr>
            <a:lvl7pPr marL="2741063" indent="0">
              <a:buNone/>
              <a:defRPr sz="900"/>
            </a:lvl7pPr>
            <a:lvl8pPr marL="3197920" indent="0">
              <a:buNone/>
              <a:defRPr sz="900"/>
            </a:lvl8pPr>
            <a:lvl9pPr marL="3654765"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defTabSz="342749">
              <a:defRPr>
                <a:latin typeface="Arial" pitchFamily="34" charset="0"/>
                <a:cs typeface="+mn-cs"/>
              </a:defRPr>
            </a:lvl1pPr>
          </a:lstStyle>
          <a:p>
            <a:pPr>
              <a:defRPr/>
            </a:pPr>
            <a:endParaRPr lang="en-US" altLang="en-US"/>
          </a:p>
        </p:txBody>
      </p:sp>
      <p:sp>
        <p:nvSpPr>
          <p:cNvPr id="6" name="Footer Placeholder 5"/>
          <p:cNvSpPr>
            <a:spLocks noGrp="1" noChangeArrowheads="1"/>
          </p:cNvSpPr>
          <p:nvPr>
            <p:ph type="ftr" sz="quarter" idx="11"/>
          </p:nvPr>
        </p:nvSpPr>
        <p:spPr/>
        <p:txBody>
          <a:bodyPr/>
          <a:lstStyle>
            <a:lvl1pPr defTabSz="342749">
              <a:defRPr>
                <a:latin typeface="Arial" pitchFamily="34" charset="0"/>
                <a:cs typeface="+mn-cs"/>
              </a:defRPr>
            </a:lvl1pPr>
          </a:lstStyle>
          <a:p>
            <a:pPr>
              <a:defRPr/>
            </a:pPr>
            <a:endParaRPr lang="en-US" altLang="en-US"/>
          </a:p>
        </p:txBody>
      </p:sp>
      <p:sp>
        <p:nvSpPr>
          <p:cNvPr id="7" name="Slide Number Placeholder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EFCDC6FA-1359-4DE7-AEFB-5E093EB022DC}" type="slidenum">
              <a:rPr lang="en-US" altLang="en-US"/>
              <a:pPr>
                <a:defRPr/>
              </a:pPr>
              <a:t>‹#›</a:t>
            </a:fld>
            <a:endParaRPr lang="en-US" altLang="en-US"/>
          </a:p>
        </p:txBody>
      </p:sp>
    </p:spTree>
    <p:extLst>
      <p:ext uri="{BB962C8B-B14F-4D97-AF65-F5344CB8AC3E}">
        <p14:creationId xmlns:p14="http://schemas.microsoft.com/office/powerpoint/2010/main" val="39946114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342749">
              <a:defRPr>
                <a:latin typeface="Arial" pitchFamily="34" charset="0"/>
                <a:cs typeface="+mn-cs"/>
              </a:defRPr>
            </a:lvl1pPr>
          </a:lstStyle>
          <a:p>
            <a:pPr>
              <a:defRPr/>
            </a:pPr>
            <a:endParaRPr lang="en-US" altLang="en-US"/>
          </a:p>
        </p:txBody>
      </p:sp>
      <p:sp>
        <p:nvSpPr>
          <p:cNvPr id="5" name="Rectangle 5"/>
          <p:cNvSpPr>
            <a:spLocks noGrp="1" noChangeArrowheads="1"/>
          </p:cNvSpPr>
          <p:nvPr>
            <p:ph type="ftr" sz="quarter" idx="11"/>
          </p:nvPr>
        </p:nvSpPr>
        <p:spPr/>
        <p:txBody>
          <a:bodyPr/>
          <a:lstStyle>
            <a:lvl1pPr defTabSz="342749">
              <a:defRPr>
                <a:latin typeface="Arial" pitchFamily="34" charset="0"/>
                <a:cs typeface="+mn-cs"/>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EA3F3CBF-6648-4833-827B-0FA4C408933E}" type="slidenum">
              <a:rPr lang="en-US" altLang="en-US"/>
              <a:pPr>
                <a:defRPr/>
              </a:pPr>
              <a:t>‹#›</a:t>
            </a:fld>
            <a:endParaRPr lang="en-US" altLang="en-US"/>
          </a:p>
        </p:txBody>
      </p:sp>
    </p:spTree>
    <p:extLst>
      <p:ext uri="{BB962C8B-B14F-4D97-AF65-F5344CB8AC3E}">
        <p14:creationId xmlns:p14="http://schemas.microsoft.com/office/powerpoint/2010/main" val="6277988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342749">
              <a:defRPr>
                <a:latin typeface="Arial" pitchFamily="34" charset="0"/>
                <a:cs typeface="+mn-cs"/>
              </a:defRPr>
            </a:lvl1pPr>
          </a:lstStyle>
          <a:p>
            <a:pPr>
              <a:defRPr/>
            </a:pPr>
            <a:endParaRPr lang="en-US" altLang="en-US"/>
          </a:p>
        </p:txBody>
      </p:sp>
      <p:sp>
        <p:nvSpPr>
          <p:cNvPr id="5" name="Rectangle 5"/>
          <p:cNvSpPr>
            <a:spLocks noGrp="1" noChangeArrowheads="1"/>
          </p:cNvSpPr>
          <p:nvPr>
            <p:ph type="ftr" sz="quarter" idx="11"/>
          </p:nvPr>
        </p:nvSpPr>
        <p:spPr/>
        <p:txBody>
          <a:bodyPr/>
          <a:lstStyle>
            <a:lvl1pPr defTabSz="342749">
              <a:defRPr>
                <a:latin typeface="Arial" pitchFamily="34" charset="0"/>
                <a:cs typeface="+mn-cs"/>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defTabSz="341313">
              <a:defRPr smtClean="0">
                <a:latin typeface="VNI-Times" pitchFamily="2" charset="0"/>
              </a:defRPr>
            </a:lvl1pPr>
          </a:lstStyle>
          <a:p>
            <a:pPr>
              <a:defRPr/>
            </a:pPr>
            <a:fld id="{53487986-B789-4983-93E2-972C747D2AD1}" type="slidenum">
              <a:rPr lang="en-US" altLang="en-US"/>
              <a:pPr>
                <a:defRPr/>
              </a:pPr>
              <a:t>‹#›</a:t>
            </a:fld>
            <a:endParaRPr lang="en-US" altLang="en-US"/>
          </a:p>
        </p:txBody>
      </p:sp>
    </p:spTree>
    <p:extLst>
      <p:ext uri="{BB962C8B-B14F-4D97-AF65-F5344CB8AC3E}">
        <p14:creationId xmlns:p14="http://schemas.microsoft.com/office/powerpoint/2010/main" val="514776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6854" indent="0" algn="ctr">
              <a:buNone/>
              <a:defRPr sz="2000"/>
            </a:lvl2pPr>
            <a:lvl3pPr marL="913748" indent="0" algn="ctr">
              <a:buNone/>
              <a:defRPr sz="1800"/>
            </a:lvl3pPr>
            <a:lvl4pPr marL="1370614" indent="0" algn="ctr">
              <a:buNone/>
              <a:defRPr sz="1600"/>
            </a:lvl4pPr>
            <a:lvl5pPr marL="1827494" indent="0" algn="ctr">
              <a:buNone/>
              <a:defRPr sz="1600"/>
            </a:lvl5pPr>
            <a:lvl6pPr marL="2284347" indent="0" algn="ctr">
              <a:buNone/>
              <a:defRPr sz="1600"/>
            </a:lvl6pPr>
            <a:lvl7pPr marL="2741201" indent="0" algn="ctr">
              <a:buNone/>
              <a:defRPr sz="1600"/>
            </a:lvl7pPr>
            <a:lvl8pPr marL="3198080" indent="0" algn="ctr">
              <a:buNone/>
              <a:defRPr sz="1600"/>
            </a:lvl8pPr>
            <a:lvl9pPr marL="3654947"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fld id="{75952406-93A8-4E30-AB1C-507DFA4E802D}"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Times New Roman" pitchFamily="18" charset="0"/>
              </a:defRPr>
            </a:lvl1pPr>
          </a:lstStyle>
          <a:p>
            <a:pPr>
              <a:defRPr/>
            </a:pPr>
            <a:fld id="{07CFD4E2-043D-4E48-AE0C-9DA3BB686863}" type="slidenum">
              <a:rPr lang="en-US" altLang="vi-VN"/>
              <a:pPr>
                <a:defRPr/>
              </a:pPr>
              <a:t>‹#›</a:t>
            </a:fld>
            <a:endParaRPr lang="en-US" altLang="vi-VN"/>
          </a:p>
        </p:txBody>
      </p:sp>
    </p:spTree>
    <p:extLst>
      <p:ext uri="{BB962C8B-B14F-4D97-AF65-F5344CB8AC3E}">
        <p14:creationId xmlns:p14="http://schemas.microsoft.com/office/powerpoint/2010/main" val="1138217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fld id="{F279BAD7-00FA-4B44-9A0E-51267A6CFAC7}"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Times New Roman" pitchFamily="18" charset="0"/>
              </a:defRPr>
            </a:lvl1pPr>
          </a:lstStyle>
          <a:p>
            <a:pPr>
              <a:defRPr/>
            </a:pPr>
            <a:fld id="{13C2C141-770F-481E-AC3C-0216DD322DF9}" type="slidenum">
              <a:rPr lang="en-US" altLang="vi-VN"/>
              <a:pPr>
                <a:defRPr/>
              </a:pPr>
              <a:t>‹#›</a:t>
            </a:fld>
            <a:endParaRPr lang="en-US" altLang="vi-VN"/>
          </a:p>
        </p:txBody>
      </p:sp>
    </p:spTree>
    <p:extLst>
      <p:ext uri="{BB962C8B-B14F-4D97-AF65-F5344CB8AC3E}">
        <p14:creationId xmlns:p14="http://schemas.microsoft.com/office/powerpoint/2010/main" val="37147368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14"/>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97"/>
            <a:ext cx="7886700" cy="1500187"/>
          </a:xfrm>
        </p:spPr>
        <p:txBody>
          <a:bodyPr/>
          <a:lstStyle>
            <a:lvl1pPr marL="0" indent="0">
              <a:buNone/>
              <a:defRPr sz="2400">
                <a:solidFill>
                  <a:schemeClr val="tx1">
                    <a:tint val="75000"/>
                  </a:schemeClr>
                </a:solidFill>
              </a:defRPr>
            </a:lvl1pPr>
            <a:lvl2pPr marL="456854" indent="0">
              <a:buNone/>
              <a:defRPr sz="2000">
                <a:solidFill>
                  <a:schemeClr val="tx1">
                    <a:tint val="75000"/>
                  </a:schemeClr>
                </a:solidFill>
              </a:defRPr>
            </a:lvl2pPr>
            <a:lvl3pPr marL="913748" indent="0">
              <a:buNone/>
              <a:defRPr sz="1800">
                <a:solidFill>
                  <a:schemeClr val="tx1">
                    <a:tint val="75000"/>
                  </a:schemeClr>
                </a:solidFill>
              </a:defRPr>
            </a:lvl3pPr>
            <a:lvl4pPr marL="1370614" indent="0">
              <a:buNone/>
              <a:defRPr sz="1600">
                <a:solidFill>
                  <a:schemeClr val="tx1">
                    <a:tint val="75000"/>
                  </a:schemeClr>
                </a:solidFill>
              </a:defRPr>
            </a:lvl4pPr>
            <a:lvl5pPr marL="1827494" indent="0">
              <a:buNone/>
              <a:defRPr sz="1600">
                <a:solidFill>
                  <a:schemeClr val="tx1">
                    <a:tint val="75000"/>
                  </a:schemeClr>
                </a:solidFill>
              </a:defRPr>
            </a:lvl5pPr>
            <a:lvl6pPr marL="2284347" indent="0">
              <a:buNone/>
              <a:defRPr sz="1600">
                <a:solidFill>
                  <a:schemeClr val="tx1">
                    <a:tint val="75000"/>
                  </a:schemeClr>
                </a:solidFill>
              </a:defRPr>
            </a:lvl6pPr>
            <a:lvl7pPr marL="2741201" indent="0">
              <a:buNone/>
              <a:defRPr sz="1600">
                <a:solidFill>
                  <a:schemeClr val="tx1">
                    <a:tint val="75000"/>
                  </a:schemeClr>
                </a:solidFill>
              </a:defRPr>
            </a:lvl7pPr>
            <a:lvl8pPr marL="3198080" indent="0">
              <a:buNone/>
              <a:defRPr sz="1600">
                <a:solidFill>
                  <a:schemeClr val="tx1">
                    <a:tint val="75000"/>
                  </a:schemeClr>
                </a:solidFill>
              </a:defRPr>
            </a:lvl8pPr>
            <a:lvl9pPr marL="3654947"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fld id="{EEEFB5D6-8C6C-4C4A-B80C-9789D33433CE}"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Times New Roman" pitchFamily="18" charset="0"/>
              </a:defRPr>
            </a:lvl1pPr>
          </a:lstStyle>
          <a:p>
            <a:pPr>
              <a:defRPr/>
            </a:pPr>
            <a:fld id="{7FF9453D-FD1D-41D5-AF87-E8D912858C74}" type="slidenum">
              <a:rPr lang="en-US" altLang="vi-VN"/>
              <a:pPr>
                <a:defRPr/>
              </a:pPr>
              <a:t>‹#›</a:t>
            </a:fld>
            <a:endParaRPr lang="en-US" altLang="vi-VN"/>
          </a:p>
        </p:txBody>
      </p:sp>
    </p:spTree>
    <p:extLst>
      <p:ext uri="{BB962C8B-B14F-4D97-AF65-F5344CB8AC3E}">
        <p14:creationId xmlns:p14="http://schemas.microsoft.com/office/powerpoint/2010/main" val="16476786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fld id="{A2B653DB-4482-4279-8FFE-57E428ACCA71}" type="datetimeFigureOut">
              <a:rPr lang="en-US"/>
              <a:pPr>
                <a:defRPr/>
              </a:pPr>
              <a:t>12/9/2021</a:t>
            </a:fld>
            <a:endParaRPr lang="en-US"/>
          </a:p>
        </p:txBody>
      </p:sp>
      <p:sp>
        <p:nvSpPr>
          <p:cNvPr id="6" name="Footer Placeholder 5"/>
          <p:cNvSpPr>
            <a:spLocks noGrp="1"/>
          </p:cNvSpPr>
          <p:nvPr>
            <p:ph type="ftr" sz="quarter" idx="11"/>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341313" eaLnBrk="0" hangingPunct="0">
              <a:defRPr smtClean="0">
                <a:latin typeface="Times New Roman" pitchFamily="18" charset="0"/>
              </a:defRPr>
            </a:lvl1pPr>
          </a:lstStyle>
          <a:p>
            <a:pPr>
              <a:defRPr/>
            </a:pPr>
            <a:fld id="{59138024-36C3-453D-9593-91DBE6CDB9DE}" type="slidenum">
              <a:rPr lang="en-US" altLang="vi-VN"/>
              <a:pPr>
                <a:defRPr/>
              </a:pPr>
              <a:t>‹#›</a:t>
            </a:fld>
            <a:endParaRPr lang="en-US" altLang="vi-VN"/>
          </a:p>
        </p:txBody>
      </p:sp>
    </p:spTree>
    <p:extLst>
      <p:ext uri="{BB962C8B-B14F-4D97-AF65-F5344CB8AC3E}">
        <p14:creationId xmlns:p14="http://schemas.microsoft.com/office/powerpoint/2010/main" val="86668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0CDDA1-1416-4B71-AC50-EE84796B9682}"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15281578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6854" indent="0">
              <a:buNone/>
              <a:defRPr sz="2000" b="1"/>
            </a:lvl2pPr>
            <a:lvl3pPr marL="913748" indent="0">
              <a:buNone/>
              <a:defRPr sz="1800" b="1"/>
            </a:lvl3pPr>
            <a:lvl4pPr marL="1370614" indent="0">
              <a:buNone/>
              <a:defRPr sz="1600" b="1"/>
            </a:lvl4pPr>
            <a:lvl5pPr marL="1827494" indent="0">
              <a:buNone/>
              <a:defRPr sz="1600" b="1"/>
            </a:lvl5pPr>
            <a:lvl6pPr marL="2284347" indent="0">
              <a:buNone/>
              <a:defRPr sz="1600" b="1"/>
            </a:lvl6pPr>
            <a:lvl7pPr marL="2741201" indent="0">
              <a:buNone/>
              <a:defRPr sz="1600" b="1"/>
            </a:lvl7pPr>
            <a:lvl8pPr marL="3198080" indent="0">
              <a:buNone/>
              <a:defRPr sz="1600" b="1"/>
            </a:lvl8pPr>
            <a:lvl9pPr marL="3654947"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6854" indent="0">
              <a:buNone/>
              <a:defRPr sz="2000" b="1"/>
            </a:lvl2pPr>
            <a:lvl3pPr marL="913748" indent="0">
              <a:buNone/>
              <a:defRPr sz="1800" b="1"/>
            </a:lvl3pPr>
            <a:lvl4pPr marL="1370614" indent="0">
              <a:buNone/>
              <a:defRPr sz="1600" b="1"/>
            </a:lvl4pPr>
            <a:lvl5pPr marL="1827494" indent="0">
              <a:buNone/>
              <a:defRPr sz="1600" b="1"/>
            </a:lvl5pPr>
            <a:lvl6pPr marL="2284347" indent="0">
              <a:buNone/>
              <a:defRPr sz="1600" b="1"/>
            </a:lvl6pPr>
            <a:lvl7pPr marL="2741201" indent="0">
              <a:buNone/>
              <a:defRPr sz="1600" b="1"/>
            </a:lvl7pPr>
            <a:lvl8pPr marL="3198080" indent="0">
              <a:buNone/>
              <a:defRPr sz="1600" b="1"/>
            </a:lvl8pPr>
            <a:lvl9pPr marL="365494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fld id="{11717702-F624-4BB2-A51B-EABC3A863E8C}" type="datetimeFigureOut">
              <a:rPr lang="en-US"/>
              <a:pPr>
                <a:defRPr/>
              </a:pPr>
              <a:t>12/9/2021</a:t>
            </a:fld>
            <a:endParaRPr lang="en-US"/>
          </a:p>
        </p:txBody>
      </p:sp>
      <p:sp>
        <p:nvSpPr>
          <p:cNvPr id="8" name="Footer Placeholder 7"/>
          <p:cNvSpPr>
            <a:spLocks noGrp="1"/>
          </p:cNvSpPr>
          <p:nvPr>
            <p:ph type="ftr" sz="quarter" idx="11"/>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defTabSz="341313" eaLnBrk="0" hangingPunct="0">
              <a:defRPr smtClean="0">
                <a:latin typeface="Times New Roman" pitchFamily="18" charset="0"/>
              </a:defRPr>
            </a:lvl1pPr>
          </a:lstStyle>
          <a:p>
            <a:pPr>
              <a:defRPr/>
            </a:pPr>
            <a:fld id="{99E24D81-7732-4B54-BB1A-47D912144FFC}" type="slidenum">
              <a:rPr lang="en-US" altLang="vi-VN"/>
              <a:pPr>
                <a:defRPr/>
              </a:pPr>
              <a:t>‹#›</a:t>
            </a:fld>
            <a:endParaRPr lang="en-US" altLang="vi-VN"/>
          </a:p>
        </p:txBody>
      </p:sp>
    </p:spTree>
    <p:extLst>
      <p:ext uri="{BB962C8B-B14F-4D97-AF65-F5344CB8AC3E}">
        <p14:creationId xmlns:p14="http://schemas.microsoft.com/office/powerpoint/2010/main" val="28977897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fld id="{E16F5769-C10C-41D7-A25A-9E990A8868F8}" type="datetimeFigureOut">
              <a:rPr lang="en-US"/>
              <a:pPr>
                <a:defRPr/>
              </a:pPr>
              <a:t>12/9/2021</a:t>
            </a:fld>
            <a:endParaRPr lang="en-US"/>
          </a:p>
        </p:txBody>
      </p:sp>
      <p:sp>
        <p:nvSpPr>
          <p:cNvPr id="4" name="Footer Placeholder 3"/>
          <p:cNvSpPr>
            <a:spLocks noGrp="1"/>
          </p:cNvSpPr>
          <p:nvPr>
            <p:ph type="ftr" sz="quarter" idx="11"/>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defTabSz="341313" eaLnBrk="0" hangingPunct="0">
              <a:defRPr smtClean="0">
                <a:latin typeface="Times New Roman" pitchFamily="18" charset="0"/>
              </a:defRPr>
            </a:lvl1pPr>
          </a:lstStyle>
          <a:p>
            <a:pPr>
              <a:defRPr/>
            </a:pPr>
            <a:fld id="{70A0695F-B098-45BA-BB9D-6DD0AE20C05A}" type="slidenum">
              <a:rPr lang="en-US" altLang="vi-VN"/>
              <a:pPr>
                <a:defRPr/>
              </a:pPr>
              <a:t>‹#›</a:t>
            </a:fld>
            <a:endParaRPr lang="en-US" altLang="vi-VN"/>
          </a:p>
        </p:txBody>
      </p:sp>
    </p:spTree>
    <p:extLst>
      <p:ext uri="{BB962C8B-B14F-4D97-AF65-F5344CB8AC3E}">
        <p14:creationId xmlns:p14="http://schemas.microsoft.com/office/powerpoint/2010/main" val="1574496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fld id="{E2E0EF1F-8D7D-4085-B79B-C29A2E74FA94}" type="datetimeFigureOut">
              <a:rPr lang="en-US"/>
              <a:pPr>
                <a:defRPr/>
              </a:pPr>
              <a:t>12/9/2021</a:t>
            </a:fld>
            <a:endParaRPr lang="en-US"/>
          </a:p>
        </p:txBody>
      </p:sp>
      <p:sp>
        <p:nvSpPr>
          <p:cNvPr id="3" name="Footer Placeholder 2"/>
          <p:cNvSpPr>
            <a:spLocks noGrp="1"/>
          </p:cNvSpPr>
          <p:nvPr>
            <p:ph type="ftr" sz="quarter" idx="11"/>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defTabSz="341313" eaLnBrk="0" hangingPunct="0">
              <a:defRPr smtClean="0">
                <a:latin typeface="Times New Roman" pitchFamily="18" charset="0"/>
              </a:defRPr>
            </a:lvl1pPr>
          </a:lstStyle>
          <a:p>
            <a:pPr>
              <a:defRPr/>
            </a:pPr>
            <a:fld id="{7B1B4C9F-F2DC-4FFF-A01F-47F1D5E28C0A}" type="slidenum">
              <a:rPr lang="en-US" altLang="vi-VN"/>
              <a:pPr>
                <a:defRPr/>
              </a:pPr>
              <a:t>‹#›</a:t>
            </a:fld>
            <a:endParaRPr lang="en-US" altLang="vi-VN"/>
          </a:p>
        </p:txBody>
      </p:sp>
    </p:spTree>
    <p:extLst>
      <p:ext uri="{BB962C8B-B14F-4D97-AF65-F5344CB8AC3E}">
        <p14:creationId xmlns:p14="http://schemas.microsoft.com/office/powerpoint/2010/main" val="24763330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50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6854" indent="0">
              <a:buNone/>
              <a:defRPr sz="1400"/>
            </a:lvl2pPr>
            <a:lvl3pPr marL="913748" indent="0">
              <a:buNone/>
              <a:defRPr sz="1200"/>
            </a:lvl3pPr>
            <a:lvl4pPr marL="1370614" indent="0">
              <a:buNone/>
              <a:defRPr sz="1000"/>
            </a:lvl4pPr>
            <a:lvl5pPr marL="1827494" indent="0">
              <a:buNone/>
              <a:defRPr sz="1000"/>
            </a:lvl5pPr>
            <a:lvl6pPr marL="2284347" indent="0">
              <a:buNone/>
              <a:defRPr sz="1000"/>
            </a:lvl6pPr>
            <a:lvl7pPr marL="2741201" indent="0">
              <a:buNone/>
              <a:defRPr sz="1000"/>
            </a:lvl7pPr>
            <a:lvl8pPr marL="3198080" indent="0">
              <a:buNone/>
              <a:defRPr sz="1000"/>
            </a:lvl8pPr>
            <a:lvl9pPr marL="365494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fld id="{CF10D76D-C36F-46BE-B50D-BAB3D78AF76C}" type="datetimeFigureOut">
              <a:rPr lang="en-US"/>
              <a:pPr>
                <a:defRPr/>
              </a:pPr>
              <a:t>12/9/2021</a:t>
            </a:fld>
            <a:endParaRPr lang="en-US"/>
          </a:p>
        </p:txBody>
      </p:sp>
      <p:sp>
        <p:nvSpPr>
          <p:cNvPr id="6" name="Footer Placeholder 5"/>
          <p:cNvSpPr>
            <a:spLocks noGrp="1"/>
          </p:cNvSpPr>
          <p:nvPr>
            <p:ph type="ftr" sz="quarter" idx="11"/>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341313" eaLnBrk="0" hangingPunct="0">
              <a:defRPr smtClean="0">
                <a:latin typeface="Times New Roman" pitchFamily="18" charset="0"/>
              </a:defRPr>
            </a:lvl1pPr>
          </a:lstStyle>
          <a:p>
            <a:pPr>
              <a:defRPr/>
            </a:pPr>
            <a:fld id="{8C31D211-DA43-4023-9538-C3B4BE77735F}" type="slidenum">
              <a:rPr lang="en-US" altLang="vi-VN"/>
              <a:pPr>
                <a:defRPr/>
              </a:pPr>
              <a:t>‹#›</a:t>
            </a:fld>
            <a:endParaRPr lang="en-US" altLang="vi-VN"/>
          </a:p>
        </p:txBody>
      </p:sp>
    </p:spTree>
    <p:extLst>
      <p:ext uri="{BB962C8B-B14F-4D97-AF65-F5344CB8AC3E}">
        <p14:creationId xmlns:p14="http://schemas.microsoft.com/office/powerpoint/2010/main" val="29460312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501"/>
            <a:ext cx="4629150" cy="4873625"/>
          </a:xfrm>
        </p:spPr>
        <p:txBody>
          <a:bodyPr rtlCol="0">
            <a:normAutofit/>
          </a:bodyPr>
          <a:lstStyle>
            <a:lvl1pPr marL="0" indent="0">
              <a:buNone/>
              <a:defRPr sz="3200"/>
            </a:lvl1pPr>
            <a:lvl2pPr marL="456854" indent="0">
              <a:buNone/>
              <a:defRPr sz="2800"/>
            </a:lvl2pPr>
            <a:lvl3pPr marL="913748" indent="0">
              <a:buNone/>
              <a:defRPr sz="2400"/>
            </a:lvl3pPr>
            <a:lvl4pPr marL="1370614" indent="0">
              <a:buNone/>
              <a:defRPr sz="2000"/>
            </a:lvl4pPr>
            <a:lvl5pPr marL="1827494" indent="0">
              <a:buNone/>
              <a:defRPr sz="2000"/>
            </a:lvl5pPr>
            <a:lvl6pPr marL="2284347" indent="0">
              <a:buNone/>
              <a:defRPr sz="2000"/>
            </a:lvl6pPr>
            <a:lvl7pPr marL="2741201" indent="0">
              <a:buNone/>
              <a:defRPr sz="2000"/>
            </a:lvl7pPr>
            <a:lvl8pPr marL="3198080" indent="0">
              <a:buNone/>
              <a:defRPr sz="2000"/>
            </a:lvl8pPr>
            <a:lvl9pPr marL="3654947" indent="0">
              <a:buNone/>
              <a:defRPr sz="2000"/>
            </a:lvl9pPr>
          </a:lstStyle>
          <a:p>
            <a:pPr lvl="0"/>
            <a:endParaRPr lang="en-US" noProof="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6854" indent="0">
              <a:buNone/>
              <a:defRPr sz="1400"/>
            </a:lvl2pPr>
            <a:lvl3pPr marL="913748" indent="0">
              <a:buNone/>
              <a:defRPr sz="1200"/>
            </a:lvl3pPr>
            <a:lvl4pPr marL="1370614" indent="0">
              <a:buNone/>
              <a:defRPr sz="1000"/>
            </a:lvl4pPr>
            <a:lvl5pPr marL="1827494" indent="0">
              <a:buNone/>
              <a:defRPr sz="1000"/>
            </a:lvl5pPr>
            <a:lvl6pPr marL="2284347" indent="0">
              <a:buNone/>
              <a:defRPr sz="1000"/>
            </a:lvl6pPr>
            <a:lvl7pPr marL="2741201" indent="0">
              <a:buNone/>
              <a:defRPr sz="1000"/>
            </a:lvl7pPr>
            <a:lvl8pPr marL="3198080" indent="0">
              <a:buNone/>
              <a:defRPr sz="1000"/>
            </a:lvl8pPr>
            <a:lvl9pPr marL="3654947"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fld id="{AE3A4381-B6D2-4974-B17C-E3FCCAFD550A}" type="datetimeFigureOut">
              <a:rPr lang="en-US"/>
              <a:pPr>
                <a:defRPr/>
              </a:pPr>
              <a:t>12/9/2021</a:t>
            </a:fld>
            <a:endParaRPr lang="en-US"/>
          </a:p>
        </p:txBody>
      </p:sp>
      <p:sp>
        <p:nvSpPr>
          <p:cNvPr id="6" name="Footer Placeholder 5"/>
          <p:cNvSpPr>
            <a:spLocks noGrp="1"/>
          </p:cNvSpPr>
          <p:nvPr>
            <p:ph type="ftr" sz="quarter" idx="11"/>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341313" eaLnBrk="0" hangingPunct="0">
              <a:defRPr smtClean="0">
                <a:latin typeface="Times New Roman" pitchFamily="18" charset="0"/>
              </a:defRPr>
            </a:lvl1pPr>
          </a:lstStyle>
          <a:p>
            <a:pPr>
              <a:defRPr/>
            </a:pPr>
            <a:fld id="{03640F6F-F704-4880-9D6A-A698BBCF0084}" type="slidenum">
              <a:rPr lang="en-US" altLang="vi-VN"/>
              <a:pPr>
                <a:defRPr/>
              </a:pPr>
              <a:t>‹#›</a:t>
            </a:fld>
            <a:endParaRPr lang="en-US" altLang="vi-VN"/>
          </a:p>
        </p:txBody>
      </p:sp>
    </p:spTree>
    <p:extLst>
      <p:ext uri="{BB962C8B-B14F-4D97-AF65-F5344CB8AC3E}">
        <p14:creationId xmlns:p14="http://schemas.microsoft.com/office/powerpoint/2010/main" val="9147064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fld id="{7D652909-CDB8-47F3-BFC4-8FD66910B4F7}"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Times New Roman" pitchFamily="18" charset="0"/>
              </a:defRPr>
            </a:lvl1pPr>
          </a:lstStyle>
          <a:p>
            <a:pPr>
              <a:defRPr/>
            </a:pPr>
            <a:fld id="{FB4B1FD4-3C0C-4490-86E7-9653068CE0B2}" type="slidenum">
              <a:rPr lang="en-US" altLang="vi-VN"/>
              <a:pPr>
                <a:defRPr/>
              </a:pPr>
              <a:t>‹#›</a:t>
            </a:fld>
            <a:endParaRPr lang="en-US" altLang="vi-VN"/>
          </a:p>
        </p:txBody>
      </p:sp>
    </p:spTree>
    <p:extLst>
      <p:ext uri="{BB962C8B-B14F-4D97-AF65-F5344CB8AC3E}">
        <p14:creationId xmlns:p14="http://schemas.microsoft.com/office/powerpoint/2010/main" val="25959919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70"/>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62" y="365170"/>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fld id="{576DEC48-FBA9-4248-ACFF-95B480F78B02}"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821" eaLnBrk="0" fontAlgn="base" hangingPunct="0">
              <a:spcBef>
                <a:spcPct val="0"/>
              </a:spcBef>
              <a:spcAft>
                <a:spcPct val="0"/>
              </a:spcAft>
              <a:defRPr>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1313" eaLnBrk="0" hangingPunct="0">
              <a:defRPr smtClean="0">
                <a:latin typeface="Times New Roman" pitchFamily="18" charset="0"/>
              </a:defRPr>
            </a:lvl1pPr>
          </a:lstStyle>
          <a:p>
            <a:pPr>
              <a:defRPr/>
            </a:pPr>
            <a:fld id="{9433F115-EF5C-40F6-AF7E-CF2CCBCEA581}" type="slidenum">
              <a:rPr lang="en-US" altLang="vi-VN"/>
              <a:pPr>
                <a:defRPr/>
              </a:pPr>
              <a:t>‹#›</a:t>
            </a:fld>
            <a:endParaRPr lang="en-US" altLang="vi-VN"/>
          </a:p>
        </p:txBody>
      </p:sp>
    </p:spTree>
    <p:extLst>
      <p:ext uri="{BB962C8B-B14F-4D97-AF65-F5344CB8AC3E}">
        <p14:creationId xmlns:p14="http://schemas.microsoft.com/office/powerpoint/2010/main" val="20245422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smtClean="0"/>
            </a:lvl1pPr>
          </a:lstStyle>
          <a:p>
            <a:pPr>
              <a:defRPr/>
            </a:pPr>
            <a:fld id="{50ABA017-56D4-4D33-954D-E46E851C1EB9}" type="slidenum">
              <a:rPr lang="en-US" altLang="en-US"/>
              <a:pPr>
                <a:defRPr/>
              </a:pPr>
              <a:t>‹#›</a:t>
            </a:fld>
            <a:endParaRPr lang="en-US" altLang="en-US"/>
          </a:p>
        </p:txBody>
      </p:sp>
    </p:spTree>
    <p:extLst>
      <p:ext uri="{BB962C8B-B14F-4D97-AF65-F5344CB8AC3E}">
        <p14:creationId xmlns:p14="http://schemas.microsoft.com/office/powerpoint/2010/main" val="70506841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4"/>
          <p:cNvSpPr>
            <a:spLocks noGrp="1"/>
          </p:cNvSpPr>
          <p:nvPr>
            <p:ph type="ftr" sz="quarter" idx="15"/>
          </p:nvPr>
        </p:nvSpPr>
        <p:spPr/>
        <p:txBody>
          <a:bodyPr/>
          <a:lstStyle>
            <a:lvl1pPr>
              <a:defRPr/>
            </a:lvl1p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6"/>
          </p:nvPr>
        </p:nvSpPr>
        <p:spPr/>
        <p:txBody>
          <a:bodyPr/>
          <a:lstStyle>
            <a:lvl1pPr>
              <a:defRPr/>
            </a:lvl1pPr>
          </a:lstStyle>
          <a:p>
            <a:pPr>
              <a:defRPr/>
            </a:pPr>
            <a:fld id="{9E149DAF-108A-4FD6-BA31-49281264056F}" type="slidenum">
              <a:rPr lang="en-US" altLang="en-US"/>
              <a:pPr>
                <a:defRPr/>
              </a:pPr>
              <a:t>‹#›</a:t>
            </a:fld>
            <a:endParaRPr lang="en-US" altLang="en-US"/>
          </a:p>
        </p:txBody>
      </p:sp>
    </p:spTree>
    <p:extLst>
      <p:ext uri="{BB962C8B-B14F-4D97-AF65-F5344CB8AC3E}">
        <p14:creationId xmlns:p14="http://schemas.microsoft.com/office/powerpoint/2010/main" val="39387912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Oval 6"/>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p:cNvSpPr>
            <a:spLocks noGrp="1"/>
          </p:cNvSpPr>
          <p:nvPr>
            <p:ph type="dt" sz="half" idx="10"/>
          </p:nvPr>
        </p:nvSpPr>
        <p:spPr/>
        <p:txBody>
          <a:bodyPr/>
          <a:lstStyle>
            <a:lvl1pPr>
              <a:defRPr/>
            </a:lvl1pPr>
          </a:lstStyle>
          <a:p>
            <a:pPr>
              <a:defRPr/>
            </a:pPr>
            <a:endParaRPr lang="en-US">
              <a:solidFill>
                <a:prstClr val="black">
                  <a:lumMod val="50000"/>
                  <a:lumOff val="50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10" name="Slide Number Placeholder 5"/>
          <p:cNvSpPr>
            <a:spLocks noGrp="1"/>
          </p:cNvSpPr>
          <p:nvPr>
            <p:ph type="sldNum" sz="quarter" idx="12"/>
          </p:nvPr>
        </p:nvSpPr>
        <p:spPr/>
        <p:txBody>
          <a:bodyPr/>
          <a:lstStyle>
            <a:lvl1pPr>
              <a:defRPr smtClean="0"/>
            </a:lvl1pPr>
          </a:lstStyle>
          <a:p>
            <a:pPr>
              <a:defRPr/>
            </a:pPr>
            <a:fld id="{64F0DE50-787A-4AE6-94C7-B6B1B1A60587}" type="slidenum">
              <a:rPr lang="en-US" altLang="en-US"/>
              <a:pPr>
                <a:defRPr/>
              </a:pPr>
              <a:t>‹#›</a:t>
            </a:fld>
            <a:endParaRPr lang="en-US" altLang="en-US"/>
          </a:p>
        </p:txBody>
      </p:sp>
    </p:spTree>
    <p:extLst>
      <p:ext uri="{BB962C8B-B14F-4D97-AF65-F5344CB8AC3E}">
        <p14:creationId xmlns:p14="http://schemas.microsoft.com/office/powerpoint/2010/main" val="298305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CDDA1-1416-4B71-AC50-EE84796B9682}"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19975987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4"/>
          <p:cNvSpPr>
            <a:spLocks noGrp="1"/>
          </p:cNvSpPr>
          <p:nvPr>
            <p:ph type="ftr" sz="quarter" idx="16"/>
          </p:nvPr>
        </p:nvSpPr>
        <p:spPr/>
        <p:txBody>
          <a:bodyPr/>
          <a:lstStyle>
            <a:lvl1pPr>
              <a:defRPr/>
            </a:lvl1pPr>
          </a:lstStyle>
          <a:p>
            <a:pPr>
              <a:defRPr/>
            </a:pPr>
            <a:endParaRPr lang="en-US">
              <a:solidFill>
                <a:prstClr val="black">
                  <a:lumMod val="50000"/>
                  <a:lumOff val="50000"/>
                </a:prstClr>
              </a:solidFill>
            </a:endParaRPr>
          </a:p>
        </p:txBody>
      </p:sp>
      <p:sp>
        <p:nvSpPr>
          <p:cNvPr id="7" name="Slide Number Placeholder 5"/>
          <p:cNvSpPr>
            <a:spLocks noGrp="1"/>
          </p:cNvSpPr>
          <p:nvPr>
            <p:ph type="sldNum" sz="quarter" idx="17"/>
          </p:nvPr>
        </p:nvSpPr>
        <p:spPr/>
        <p:txBody>
          <a:bodyPr/>
          <a:lstStyle>
            <a:lvl1pPr>
              <a:defRPr/>
            </a:lvl1pPr>
          </a:lstStyle>
          <a:p>
            <a:pPr>
              <a:defRPr/>
            </a:pPr>
            <a:fld id="{A68B9C94-191C-4630-97FD-02D14AD54BC7}" type="slidenum">
              <a:rPr lang="en-US" altLang="en-US"/>
              <a:pPr>
                <a:defRPr/>
              </a:pPr>
              <a:t>‹#›</a:t>
            </a:fld>
            <a:endParaRPr lang="en-US" altLang="en-US"/>
          </a:p>
        </p:txBody>
      </p:sp>
    </p:spTree>
    <p:extLst>
      <p:ext uri="{BB962C8B-B14F-4D97-AF65-F5344CB8AC3E}">
        <p14:creationId xmlns:p14="http://schemas.microsoft.com/office/powerpoint/2010/main" val="30534359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lumMod val="50000"/>
                  <a:lumOff val="50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F5FEA67-D86A-4416-BA3C-7958B8637F50}" type="slidenum">
              <a:rPr lang="en-US" altLang="en-US"/>
              <a:pPr>
                <a:defRPr/>
              </a:pPr>
              <a:t>‹#›</a:t>
            </a:fld>
            <a:endParaRPr lang="en-US" altLang="en-US"/>
          </a:p>
        </p:txBody>
      </p:sp>
    </p:spTree>
    <p:extLst>
      <p:ext uri="{BB962C8B-B14F-4D97-AF65-F5344CB8AC3E}">
        <p14:creationId xmlns:p14="http://schemas.microsoft.com/office/powerpoint/2010/main" val="21898341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lumMod val="50000"/>
                  <a:lumOff val="50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37684CF1-4739-4AF5-B33B-6BBB165DA538}" type="slidenum">
              <a:rPr lang="en-US" altLang="en-US"/>
              <a:pPr>
                <a:defRPr/>
              </a:pPr>
              <a:t>‹#›</a:t>
            </a:fld>
            <a:endParaRPr lang="en-US" altLang="en-US"/>
          </a:p>
        </p:txBody>
      </p:sp>
    </p:spTree>
    <p:extLst>
      <p:ext uri="{BB962C8B-B14F-4D97-AF65-F5344CB8AC3E}">
        <p14:creationId xmlns:p14="http://schemas.microsoft.com/office/powerpoint/2010/main" val="3190753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lumMod val="50000"/>
                  <a:lumOff val="50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D54BF16-54E2-4DCF-A46C-4DF92240EE4B}" type="slidenum">
              <a:rPr lang="en-US" altLang="en-US"/>
              <a:pPr>
                <a:defRPr/>
              </a:pPr>
              <a:t>‹#›</a:t>
            </a:fld>
            <a:endParaRPr lang="en-US" altLang="en-US"/>
          </a:p>
        </p:txBody>
      </p:sp>
    </p:spTree>
    <p:extLst>
      <p:ext uri="{BB962C8B-B14F-4D97-AF65-F5344CB8AC3E}">
        <p14:creationId xmlns:p14="http://schemas.microsoft.com/office/powerpoint/2010/main" val="2595418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lumMod val="50000"/>
                  <a:lumOff val="50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4414D1-9BDE-4BBC-BF76-2FEFEBC703A6}" type="slidenum">
              <a:rPr lang="en-US" altLang="en-US"/>
              <a:pPr>
                <a:defRPr/>
              </a:pPr>
              <a:t>‹#›</a:t>
            </a:fld>
            <a:endParaRPr lang="en-US" altLang="en-US"/>
          </a:p>
        </p:txBody>
      </p:sp>
    </p:spTree>
    <p:extLst>
      <p:ext uri="{BB962C8B-B14F-4D97-AF65-F5344CB8AC3E}">
        <p14:creationId xmlns:p14="http://schemas.microsoft.com/office/powerpoint/2010/main" val="42854226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Oval 7"/>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en-US"/>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solidFill>
                <a:prstClr val="black">
                  <a:lumMod val="50000"/>
                  <a:lumOff val="50000"/>
                </a:prst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11" name="Slide Number Placeholder 6"/>
          <p:cNvSpPr>
            <a:spLocks noGrp="1"/>
          </p:cNvSpPr>
          <p:nvPr>
            <p:ph type="sldNum" sz="quarter" idx="12"/>
          </p:nvPr>
        </p:nvSpPr>
        <p:spPr/>
        <p:txBody>
          <a:bodyPr/>
          <a:lstStyle>
            <a:lvl1pPr>
              <a:defRPr smtClean="0"/>
            </a:lvl1pPr>
          </a:lstStyle>
          <a:p>
            <a:pPr>
              <a:defRPr/>
            </a:pPr>
            <a:fld id="{929CBD53-C782-4D62-8108-7A73F5B8589D}" type="slidenum">
              <a:rPr lang="en-US" altLang="en-US"/>
              <a:pPr>
                <a:defRPr/>
              </a:pPr>
              <a:t>‹#›</a:t>
            </a:fld>
            <a:endParaRPr lang="en-US" altLang="en-US"/>
          </a:p>
        </p:txBody>
      </p:sp>
    </p:spTree>
    <p:extLst>
      <p:ext uri="{BB962C8B-B14F-4D97-AF65-F5344CB8AC3E}">
        <p14:creationId xmlns:p14="http://schemas.microsoft.com/office/powerpoint/2010/main" val="36993982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9E92A7-980F-45BC-87E3-17404A7EDDD2}" type="slidenum">
              <a:rPr lang="en-US" altLang="en-US"/>
              <a:pPr>
                <a:defRPr/>
              </a:pPr>
              <a:t>‹#›</a:t>
            </a:fld>
            <a:endParaRPr lang="en-US" altLang="en-US"/>
          </a:p>
        </p:txBody>
      </p:sp>
    </p:spTree>
    <p:extLst>
      <p:ext uri="{BB962C8B-B14F-4D97-AF65-F5344CB8AC3E}">
        <p14:creationId xmlns:p14="http://schemas.microsoft.com/office/powerpoint/2010/main" val="6245623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B54153-68ED-4C75-AA30-32891AA19D5E}" type="slidenum">
              <a:rPr lang="en-US" altLang="en-US"/>
              <a:pPr>
                <a:defRPr/>
              </a:pPr>
              <a:t>‹#›</a:t>
            </a:fld>
            <a:endParaRPr lang="en-US" altLang="en-US"/>
          </a:p>
        </p:txBody>
      </p:sp>
    </p:spTree>
    <p:extLst>
      <p:ext uri="{BB962C8B-B14F-4D97-AF65-F5344CB8AC3E}">
        <p14:creationId xmlns:p14="http://schemas.microsoft.com/office/powerpoint/2010/main" val="7410855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046" indent="0" algn="ctr">
              <a:buNone/>
              <a:defRPr sz="2000"/>
            </a:lvl2pPr>
            <a:lvl3pPr marL="914108" indent="0" algn="ctr">
              <a:buNone/>
              <a:defRPr sz="1800"/>
            </a:lvl3pPr>
            <a:lvl4pPr marL="1371158" indent="0" algn="ctr">
              <a:buNone/>
              <a:defRPr sz="1600"/>
            </a:lvl4pPr>
            <a:lvl5pPr marL="1828214" indent="0" algn="ctr">
              <a:buNone/>
              <a:defRPr sz="1600"/>
            </a:lvl5pPr>
            <a:lvl6pPr marL="2285259" indent="0" algn="ctr">
              <a:buNone/>
              <a:defRPr sz="1600"/>
            </a:lvl6pPr>
            <a:lvl7pPr marL="2742305" indent="0" algn="ctr">
              <a:buNone/>
              <a:defRPr sz="1600"/>
            </a:lvl7pPr>
            <a:lvl8pPr marL="3199360" indent="0" algn="ctr">
              <a:buNone/>
              <a:defRPr sz="1600"/>
            </a:lvl8pPr>
            <a:lvl9pPr marL="3656411"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fld id="{DD658FD2-E9F2-4837-81E1-BEB8AA4A0F44}"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2900" eaLnBrk="0" hangingPunct="0">
              <a:defRPr smtClean="0">
                <a:latin typeface="Times New Roman" pitchFamily="18" charset="0"/>
              </a:defRPr>
            </a:lvl1pPr>
          </a:lstStyle>
          <a:p>
            <a:pPr>
              <a:defRPr/>
            </a:pPr>
            <a:fld id="{8649E32B-37A6-42FF-B497-D14BB09835E6}" type="slidenum">
              <a:rPr lang="en-US" altLang="vi-VN"/>
              <a:pPr>
                <a:defRPr/>
              </a:pPr>
              <a:t>‹#›</a:t>
            </a:fld>
            <a:endParaRPr lang="en-US" altLang="vi-VN"/>
          </a:p>
        </p:txBody>
      </p:sp>
    </p:spTree>
    <p:extLst>
      <p:ext uri="{BB962C8B-B14F-4D97-AF65-F5344CB8AC3E}">
        <p14:creationId xmlns:p14="http://schemas.microsoft.com/office/powerpoint/2010/main" val="34807324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fld id="{7D51B0E1-5FB4-4128-A8F5-0CCAEB9BA14A}"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2900" eaLnBrk="0" hangingPunct="0">
              <a:defRPr smtClean="0">
                <a:latin typeface="Times New Roman" pitchFamily="18" charset="0"/>
              </a:defRPr>
            </a:lvl1pPr>
          </a:lstStyle>
          <a:p>
            <a:pPr>
              <a:defRPr/>
            </a:pPr>
            <a:fld id="{32507242-7E03-4C6F-93EB-77CB803E8B22}" type="slidenum">
              <a:rPr lang="en-US" altLang="vi-VN"/>
              <a:pPr>
                <a:defRPr/>
              </a:pPr>
              <a:t>‹#›</a:t>
            </a:fld>
            <a:endParaRPr lang="en-US" altLang="vi-VN"/>
          </a:p>
        </p:txBody>
      </p:sp>
    </p:spTree>
    <p:extLst>
      <p:ext uri="{BB962C8B-B14F-4D97-AF65-F5344CB8AC3E}">
        <p14:creationId xmlns:p14="http://schemas.microsoft.com/office/powerpoint/2010/main" val="3145984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CDDA1-1416-4B71-AC50-EE84796B9682}"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414121201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4"/>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77"/>
            <a:ext cx="7886700" cy="1500187"/>
          </a:xfrm>
        </p:spPr>
        <p:txBody>
          <a:bodyPr/>
          <a:lstStyle>
            <a:lvl1pPr marL="0" indent="0">
              <a:buNone/>
              <a:defRPr sz="2400">
                <a:solidFill>
                  <a:schemeClr val="tx1">
                    <a:tint val="75000"/>
                  </a:schemeClr>
                </a:solidFill>
              </a:defRPr>
            </a:lvl1pPr>
            <a:lvl2pPr marL="457046" indent="0">
              <a:buNone/>
              <a:defRPr sz="2000">
                <a:solidFill>
                  <a:schemeClr val="tx1">
                    <a:tint val="75000"/>
                  </a:schemeClr>
                </a:solidFill>
              </a:defRPr>
            </a:lvl2pPr>
            <a:lvl3pPr marL="914108" indent="0">
              <a:buNone/>
              <a:defRPr sz="1800">
                <a:solidFill>
                  <a:schemeClr val="tx1">
                    <a:tint val="75000"/>
                  </a:schemeClr>
                </a:solidFill>
              </a:defRPr>
            </a:lvl3pPr>
            <a:lvl4pPr marL="1371158" indent="0">
              <a:buNone/>
              <a:defRPr sz="1600">
                <a:solidFill>
                  <a:schemeClr val="tx1">
                    <a:tint val="75000"/>
                  </a:schemeClr>
                </a:solidFill>
              </a:defRPr>
            </a:lvl4pPr>
            <a:lvl5pPr marL="1828214" indent="0">
              <a:buNone/>
              <a:defRPr sz="1600">
                <a:solidFill>
                  <a:schemeClr val="tx1">
                    <a:tint val="75000"/>
                  </a:schemeClr>
                </a:solidFill>
              </a:defRPr>
            </a:lvl5pPr>
            <a:lvl6pPr marL="2285259" indent="0">
              <a:buNone/>
              <a:defRPr sz="1600">
                <a:solidFill>
                  <a:schemeClr val="tx1">
                    <a:tint val="75000"/>
                  </a:schemeClr>
                </a:solidFill>
              </a:defRPr>
            </a:lvl6pPr>
            <a:lvl7pPr marL="2742305" indent="0">
              <a:buNone/>
              <a:defRPr sz="1600">
                <a:solidFill>
                  <a:schemeClr val="tx1">
                    <a:tint val="75000"/>
                  </a:schemeClr>
                </a:solidFill>
              </a:defRPr>
            </a:lvl7pPr>
            <a:lvl8pPr marL="3199360" indent="0">
              <a:buNone/>
              <a:defRPr sz="1600">
                <a:solidFill>
                  <a:schemeClr val="tx1">
                    <a:tint val="75000"/>
                  </a:schemeClr>
                </a:solidFill>
              </a:defRPr>
            </a:lvl8pPr>
            <a:lvl9pPr marL="3656411"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fld id="{28DC73FE-4A02-4B28-97BB-9BD11B5AAD72}"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2900" eaLnBrk="0" hangingPunct="0">
              <a:defRPr smtClean="0">
                <a:latin typeface="Times New Roman" pitchFamily="18" charset="0"/>
              </a:defRPr>
            </a:lvl1pPr>
          </a:lstStyle>
          <a:p>
            <a:pPr>
              <a:defRPr/>
            </a:pPr>
            <a:fld id="{28106AD2-7D63-4AB1-AF88-000F4BE247BB}" type="slidenum">
              <a:rPr lang="en-US" altLang="vi-VN"/>
              <a:pPr>
                <a:defRPr/>
              </a:pPr>
              <a:t>‹#›</a:t>
            </a:fld>
            <a:endParaRPr lang="en-US" altLang="vi-VN"/>
          </a:p>
        </p:txBody>
      </p:sp>
    </p:spTree>
    <p:extLst>
      <p:ext uri="{BB962C8B-B14F-4D97-AF65-F5344CB8AC3E}">
        <p14:creationId xmlns:p14="http://schemas.microsoft.com/office/powerpoint/2010/main" val="6638917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fld id="{D15C8454-E2D7-412A-B658-0853114AC8E8}" type="datetimeFigureOut">
              <a:rPr lang="en-US"/>
              <a:pPr>
                <a:defRPr/>
              </a:pPr>
              <a:t>12/9/2021</a:t>
            </a:fld>
            <a:endParaRPr lang="en-US"/>
          </a:p>
        </p:txBody>
      </p:sp>
      <p:sp>
        <p:nvSpPr>
          <p:cNvPr id="6" name="Footer Placeholder 5"/>
          <p:cNvSpPr>
            <a:spLocks noGrp="1"/>
          </p:cNvSpPr>
          <p:nvPr>
            <p:ph type="ftr" sz="quarter" idx="11"/>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342900" eaLnBrk="0" hangingPunct="0">
              <a:defRPr smtClean="0">
                <a:latin typeface="Times New Roman" pitchFamily="18" charset="0"/>
              </a:defRPr>
            </a:lvl1pPr>
          </a:lstStyle>
          <a:p>
            <a:pPr>
              <a:defRPr/>
            </a:pPr>
            <a:fld id="{3D55605D-4E4A-4A62-89D1-EA7ACB39A1AA}" type="slidenum">
              <a:rPr lang="en-US" altLang="vi-VN"/>
              <a:pPr>
                <a:defRPr/>
              </a:pPr>
              <a:t>‹#›</a:t>
            </a:fld>
            <a:endParaRPr lang="en-US" altLang="vi-VN"/>
          </a:p>
        </p:txBody>
      </p:sp>
    </p:spTree>
    <p:extLst>
      <p:ext uri="{BB962C8B-B14F-4D97-AF65-F5344CB8AC3E}">
        <p14:creationId xmlns:p14="http://schemas.microsoft.com/office/powerpoint/2010/main" val="33155235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046" indent="0">
              <a:buNone/>
              <a:defRPr sz="2000" b="1"/>
            </a:lvl2pPr>
            <a:lvl3pPr marL="914108" indent="0">
              <a:buNone/>
              <a:defRPr sz="1800" b="1"/>
            </a:lvl3pPr>
            <a:lvl4pPr marL="1371158" indent="0">
              <a:buNone/>
              <a:defRPr sz="1600" b="1"/>
            </a:lvl4pPr>
            <a:lvl5pPr marL="1828214" indent="0">
              <a:buNone/>
              <a:defRPr sz="1600" b="1"/>
            </a:lvl5pPr>
            <a:lvl6pPr marL="2285259" indent="0">
              <a:buNone/>
              <a:defRPr sz="1600" b="1"/>
            </a:lvl6pPr>
            <a:lvl7pPr marL="2742305" indent="0">
              <a:buNone/>
              <a:defRPr sz="1600" b="1"/>
            </a:lvl7pPr>
            <a:lvl8pPr marL="3199360" indent="0">
              <a:buNone/>
              <a:defRPr sz="1600" b="1"/>
            </a:lvl8pPr>
            <a:lvl9pPr marL="3656411"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681163"/>
            <a:ext cx="3887391" cy="823912"/>
          </a:xfrm>
        </p:spPr>
        <p:txBody>
          <a:bodyPr anchor="b"/>
          <a:lstStyle>
            <a:lvl1pPr marL="0" indent="0">
              <a:buNone/>
              <a:defRPr sz="2400" b="1"/>
            </a:lvl1pPr>
            <a:lvl2pPr marL="457046" indent="0">
              <a:buNone/>
              <a:defRPr sz="2000" b="1"/>
            </a:lvl2pPr>
            <a:lvl3pPr marL="914108" indent="0">
              <a:buNone/>
              <a:defRPr sz="1800" b="1"/>
            </a:lvl3pPr>
            <a:lvl4pPr marL="1371158" indent="0">
              <a:buNone/>
              <a:defRPr sz="1600" b="1"/>
            </a:lvl4pPr>
            <a:lvl5pPr marL="1828214" indent="0">
              <a:buNone/>
              <a:defRPr sz="1600" b="1"/>
            </a:lvl5pPr>
            <a:lvl6pPr marL="2285259" indent="0">
              <a:buNone/>
              <a:defRPr sz="1600" b="1"/>
            </a:lvl6pPr>
            <a:lvl7pPr marL="2742305" indent="0">
              <a:buNone/>
              <a:defRPr sz="1600" b="1"/>
            </a:lvl7pPr>
            <a:lvl8pPr marL="3199360" indent="0">
              <a:buNone/>
              <a:defRPr sz="1600" b="1"/>
            </a:lvl8pPr>
            <a:lvl9pPr marL="365641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7"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fld id="{9C086E14-1CC4-4389-9CC5-31A64B21515C}" type="datetimeFigureOut">
              <a:rPr lang="en-US"/>
              <a:pPr>
                <a:defRPr/>
              </a:pPr>
              <a:t>12/9/2021</a:t>
            </a:fld>
            <a:endParaRPr lang="en-US"/>
          </a:p>
        </p:txBody>
      </p:sp>
      <p:sp>
        <p:nvSpPr>
          <p:cNvPr id="8" name="Footer Placeholder 7"/>
          <p:cNvSpPr>
            <a:spLocks noGrp="1"/>
          </p:cNvSpPr>
          <p:nvPr>
            <p:ph type="ftr" sz="quarter" idx="11"/>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defTabSz="342900" eaLnBrk="0" hangingPunct="0">
              <a:defRPr smtClean="0">
                <a:latin typeface="Times New Roman" pitchFamily="18" charset="0"/>
              </a:defRPr>
            </a:lvl1pPr>
          </a:lstStyle>
          <a:p>
            <a:pPr>
              <a:defRPr/>
            </a:pPr>
            <a:fld id="{E3DD0237-069C-426D-8F7A-0E2B59A01D96}" type="slidenum">
              <a:rPr lang="en-US" altLang="vi-VN"/>
              <a:pPr>
                <a:defRPr/>
              </a:pPr>
              <a:t>‹#›</a:t>
            </a:fld>
            <a:endParaRPr lang="en-US" altLang="vi-VN"/>
          </a:p>
        </p:txBody>
      </p:sp>
    </p:spTree>
    <p:extLst>
      <p:ext uri="{BB962C8B-B14F-4D97-AF65-F5344CB8AC3E}">
        <p14:creationId xmlns:p14="http://schemas.microsoft.com/office/powerpoint/2010/main" val="283291416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fld id="{A2214EAB-18A3-4E2A-93A7-E4107EC220B7}" type="datetimeFigureOut">
              <a:rPr lang="en-US"/>
              <a:pPr>
                <a:defRPr/>
              </a:pPr>
              <a:t>12/9/2021</a:t>
            </a:fld>
            <a:endParaRPr lang="en-US"/>
          </a:p>
        </p:txBody>
      </p:sp>
      <p:sp>
        <p:nvSpPr>
          <p:cNvPr id="4" name="Footer Placeholder 3"/>
          <p:cNvSpPr>
            <a:spLocks noGrp="1"/>
          </p:cNvSpPr>
          <p:nvPr>
            <p:ph type="ftr" sz="quarter" idx="11"/>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defTabSz="342900" eaLnBrk="0" hangingPunct="0">
              <a:defRPr smtClean="0">
                <a:latin typeface="Times New Roman" pitchFamily="18" charset="0"/>
              </a:defRPr>
            </a:lvl1pPr>
          </a:lstStyle>
          <a:p>
            <a:pPr>
              <a:defRPr/>
            </a:pPr>
            <a:fld id="{587BE7C3-2FF5-4DC8-9869-7E44DB6A0C9B}" type="slidenum">
              <a:rPr lang="en-US" altLang="vi-VN"/>
              <a:pPr>
                <a:defRPr/>
              </a:pPr>
              <a:t>‹#›</a:t>
            </a:fld>
            <a:endParaRPr lang="en-US" altLang="vi-VN"/>
          </a:p>
        </p:txBody>
      </p:sp>
    </p:spTree>
    <p:extLst>
      <p:ext uri="{BB962C8B-B14F-4D97-AF65-F5344CB8AC3E}">
        <p14:creationId xmlns:p14="http://schemas.microsoft.com/office/powerpoint/2010/main" val="35718712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fld id="{2295BA04-1DF7-43A5-AB3E-9EDD0C795D76}" type="datetimeFigureOut">
              <a:rPr lang="en-US"/>
              <a:pPr>
                <a:defRPr/>
              </a:pPr>
              <a:t>12/9/2021</a:t>
            </a:fld>
            <a:endParaRPr lang="en-US"/>
          </a:p>
        </p:txBody>
      </p:sp>
      <p:sp>
        <p:nvSpPr>
          <p:cNvPr id="3" name="Footer Placeholder 2"/>
          <p:cNvSpPr>
            <a:spLocks noGrp="1"/>
          </p:cNvSpPr>
          <p:nvPr>
            <p:ph type="ftr" sz="quarter" idx="11"/>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defTabSz="342900" eaLnBrk="0" hangingPunct="0">
              <a:defRPr smtClean="0">
                <a:latin typeface="Times New Roman" pitchFamily="18" charset="0"/>
              </a:defRPr>
            </a:lvl1pPr>
          </a:lstStyle>
          <a:p>
            <a:pPr>
              <a:defRPr/>
            </a:pPr>
            <a:fld id="{C5ACCBB5-2990-472B-9EBE-14588F2595C5}" type="slidenum">
              <a:rPr lang="en-US" altLang="vi-VN"/>
              <a:pPr>
                <a:defRPr/>
              </a:pPr>
              <a:t>‹#›</a:t>
            </a:fld>
            <a:endParaRPr lang="en-US" altLang="vi-VN"/>
          </a:p>
        </p:txBody>
      </p:sp>
    </p:spTree>
    <p:extLst>
      <p:ext uri="{BB962C8B-B14F-4D97-AF65-F5344CB8AC3E}">
        <p14:creationId xmlns:p14="http://schemas.microsoft.com/office/powerpoint/2010/main" val="24086577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61"/>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7046" indent="0">
              <a:buNone/>
              <a:defRPr sz="1400"/>
            </a:lvl2pPr>
            <a:lvl3pPr marL="914108" indent="0">
              <a:buNone/>
              <a:defRPr sz="1200"/>
            </a:lvl3pPr>
            <a:lvl4pPr marL="1371158" indent="0">
              <a:buNone/>
              <a:defRPr sz="1000"/>
            </a:lvl4pPr>
            <a:lvl5pPr marL="1828214" indent="0">
              <a:buNone/>
              <a:defRPr sz="1000"/>
            </a:lvl5pPr>
            <a:lvl6pPr marL="2285259" indent="0">
              <a:buNone/>
              <a:defRPr sz="1000"/>
            </a:lvl6pPr>
            <a:lvl7pPr marL="2742305" indent="0">
              <a:buNone/>
              <a:defRPr sz="1000"/>
            </a:lvl7pPr>
            <a:lvl8pPr marL="3199360" indent="0">
              <a:buNone/>
              <a:defRPr sz="1000"/>
            </a:lvl8pPr>
            <a:lvl9pPr marL="365641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fld id="{B092B004-EAB9-4952-A1D0-8CCB01D9FC4D}" type="datetimeFigureOut">
              <a:rPr lang="en-US"/>
              <a:pPr>
                <a:defRPr/>
              </a:pPr>
              <a:t>12/9/2021</a:t>
            </a:fld>
            <a:endParaRPr lang="en-US"/>
          </a:p>
        </p:txBody>
      </p:sp>
      <p:sp>
        <p:nvSpPr>
          <p:cNvPr id="6" name="Footer Placeholder 5"/>
          <p:cNvSpPr>
            <a:spLocks noGrp="1"/>
          </p:cNvSpPr>
          <p:nvPr>
            <p:ph type="ftr" sz="quarter" idx="11"/>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342900" eaLnBrk="0" hangingPunct="0">
              <a:defRPr smtClean="0">
                <a:latin typeface="Times New Roman" pitchFamily="18" charset="0"/>
              </a:defRPr>
            </a:lvl1pPr>
          </a:lstStyle>
          <a:p>
            <a:pPr>
              <a:defRPr/>
            </a:pPr>
            <a:fld id="{B05DB2C1-293D-4969-8E81-D3275C52C2BD}" type="slidenum">
              <a:rPr lang="en-US" altLang="vi-VN"/>
              <a:pPr>
                <a:defRPr/>
              </a:pPr>
              <a:t>‹#›</a:t>
            </a:fld>
            <a:endParaRPr lang="en-US" altLang="vi-VN"/>
          </a:p>
        </p:txBody>
      </p:sp>
    </p:spTree>
    <p:extLst>
      <p:ext uri="{BB962C8B-B14F-4D97-AF65-F5344CB8AC3E}">
        <p14:creationId xmlns:p14="http://schemas.microsoft.com/office/powerpoint/2010/main" val="24504981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61"/>
            <a:ext cx="4629150" cy="4873625"/>
          </a:xfrm>
        </p:spPr>
        <p:txBody>
          <a:bodyPr rtlCol="0">
            <a:normAutofit/>
          </a:bodyPr>
          <a:lstStyle>
            <a:lvl1pPr marL="0" indent="0">
              <a:buNone/>
              <a:defRPr sz="3200"/>
            </a:lvl1pPr>
            <a:lvl2pPr marL="457046" indent="0">
              <a:buNone/>
              <a:defRPr sz="2800"/>
            </a:lvl2pPr>
            <a:lvl3pPr marL="914108" indent="0">
              <a:buNone/>
              <a:defRPr sz="2400"/>
            </a:lvl3pPr>
            <a:lvl4pPr marL="1371158" indent="0">
              <a:buNone/>
              <a:defRPr sz="2000"/>
            </a:lvl4pPr>
            <a:lvl5pPr marL="1828214" indent="0">
              <a:buNone/>
              <a:defRPr sz="2000"/>
            </a:lvl5pPr>
            <a:lvl6pPr marL="2285259" indent="0">
              <a:buNone/>
              <a:defRPr sz="2000"/>
            </a:lvl6pPr>
            <a:lvl7pPr marL="2742305" indent="0">
              <a:buNone/>
              <a:defRPr sz="2000"/>
            </a:lvl7pPr>
            <a:lvl8pPr marL="3199360" indent="0">
              <a:buNone/>
              <a:defRPr sz="2000"/>
            </a:lvl8pPr>
            <a:lvl9pPr marL="3656411" indent="0">
              <a:buNone/>
              <a:defRPr sz="2000"/>
            </a:lvl9pPr>
          </a:lstStyle>
          <a:p>
            <a:pPr lvl="0"/>
            <a:endParaRPr lang="en-US" noProof="0"/>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600"/>
            </a:lvl1pPr>
            <a:lvl2pPr marL="457046" indent="0">
              <a:buNone/>
              <a:defRPr sz="1400"/>
            </a:lvl2pPr>
            <a:lvl3pPr marL="914108" indent="0">
              <a:buNone/>
              <a:defRPr sz="1200"/>
            </a:lvl3pPr>
            <a:lvl4pPr marL="1371158" indent="0">
              <a:buNone/>
              <a:defRPr sz="1000"/>
            </a:lvl4pPr>
            <a:lvl5pPr marL="1828214" indent="0">
              <a:buNone/>
              <a:defRPr sz="1000"/>
            </a:lvl5pPr>
            <a:lvl6pPr marL="2285259" indent="0">
              <a:buNone/>
              <a:defRPr sz="1000"/>
            </a:lvl6pPr>
            <a:lvl7pPr marL="2742305" indent="0">
              <a:buNone/>
              <a:defRPr sz="1000"/>
            </a:lvl7pPr>
            <a:lvl8pPr marL="3199360" indent="0">
              <a:buNone/>
              <a:defRPr sz="1000"/>
            </a:lvl8pPr>
            <a:lvl9pPr marL="365641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fld id="{E6387395-0C9D-43B9-9D23-57F17BF611CD}" type="datetimeFigureOut">
              <a:rPr lang="en-US"/>
              <a:pPr>
                <a:defRPr/>
              </a:pPr>
              <a:t>12/9/2021</a:t>
            </a:fld>
            <a:endParaRPr lang="en-US"/>
          </a:p>
        </p:txBody>
      </p:sp>
      <p:sp>
        <p:nvSpPr>
          <p:cNvPr id="6" name="Footer Placeholder 5"/>
          <p:cNvSpPr>
            <a:spLocks noGrp="1"/>
          </p:cNvSpPr>
          <p:nvPr>
            <p:ph type="ftr" sz="quarter" idx="11"/>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342900" eaLnBrk="0" hangingPunct="0">
              <a:defRPr smtClean="0">
                <a:latin typeface="Times New Roman" pitchFamily="18" charset="0"/>
              </a:defRPr>
            </a:lvl1pPr>
          </a:lstStyle>
          <a:p>
            <a:pPr>
              <a:defRPr/>
            </a:pPr>
            <a:fld id="{3E36F04D-E2FC-414A-B4E5-647ABCD50D57}" type="slidenum">
              <a:rPr lang="en-US" altLang="vi-VN"/>
              <a:pPr>
                <a:defRPr/>
              </a:pPr>
              <a:t>‹#›</a:t>
            </a:fld>
            <a:endParaRPr lang="en-US" altLang="vi-VN"/>
          </a:p>
        </p:txBody>
      </p:sp>
    </p:spTree>
    <p:extLst>
      <p:ext uri="{BB962C8B-B14F-4D97-AF65-F5344CB8AC3E}">
        <p14:creationId xmlns:p14="http://schemas.microsoft.com/office/powerpoint/2010/main" val="36699767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fld id="{97A07ACA-ED5D-4642-B64E-8724A690EC50}"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2900" eaLnBrk="0" hangingPunct="0">
              <a:defRPr smtClean="0">
                <a:latin typeface="Times New Roman" pitchFamily="18" charset="0"/>
              </a:defRPr>
            </a:lvl1pPr>
          </a:lstStyle>
          <a:p>
            <a:pPr>
              <a:defRPr/>
            </a:pPr>
            <a:fld id="{5EA76233-8562-4AAF-8E80-75E303BFB2C7}" type="slidenum">
              <a:rPr lang="en-US" altLang="vi-VN"/>
              <a:pPr>
                <a:defRPr/>
              </a:pPr>
              <a:t>‹#›</a:t>
            </a:fld>
            <a:endParaRPr lang="en-US" altLang="vi-VN"/>
          </a:p>
        </p:txBody>
      </p:sp>
    </p:spTree>
    <p:extLst>
      <p:ext uri="{BB962C8B-B14F-4D97-AF65-F5344CB8AC3E}">
        <p14:creationId xmlns:p14="http://schemas.microsoft.com/office/powerpoint/2010/main" val="33083200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47"/>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62" y="365147"/>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fld id="{4F890B4E-AE31-4421-A101-BF31BD760579}" type="datetimeFigureOut">
              <a:rPr lang="en-US"/>
              <a:pPr>
                <a:defRPr/>
              </a:pPr>
              <a:t>12/9/2021</a:t>
            </a:fld>
            <a:endParaRPr lang="en-US"/>
          </a:p>
        </p:txBody>
      </p:sp>
      <p:sp>
        <p:nvSpPr>
          <p:cNvPr id="5" name="Footer Placeholder 4"/>
          <p:cNvSpPr>
            <a:spLocks noGrp="1"/>
          </p:cNvSpPr>
          <p:nvPr>
            <p:ph type="ftr" sz="quarter" idx="11"/>
          </p:nvPr>
        </p:nvSpPr>
        <p:spPr/>
        <p:txBody>
          <a:bodyPr/>
          <a:lstStyle>
            <a:lvl1pPr defTabSz="342900" eaLnBrk="0" fontAlgn="base" hangingPunct="0">
              <a:spcBef>
                <a:spcPct val="0"/>
              </a:spcBef>
              <a:spcAft>
                <a:spcPct val="0"/>
              </a:spcAft>
              <a:defRPr>
                <a:latin typeface="Times New Roman" pitchFamily="18"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342900" eaLnBrk="0" hangingPunct="0">
              <a:defRPr smtClean="0">
                <a:latin typeface="Times New Roman" pitchFamily="18" charset="0"/>
              </a:defRPr>
            </a:lvl1pPr>
          </a:lstStyle>
          <a:p>
            <a:pPr>
              <a:defRPr/>
            </a:pPr>
            <a:fld id="{C9B92A9B-CD7E-4FF3-AB86-6DC0F88C4BB7}" type="slidenum">
              <a:rPr lang="en-US" altLang="vi-VN"/>
              <a:pPr>
                <a:defRPr/>
              </a:pPr>
              <a:t>‹#›</a:t>
            </a:fld>
            <a:endParaRPr lang="en-US" altLang="vi-VN"/>
          </a:p>
        </p:txBody>
      </p:sp>
    </p:spTree>
    <p:extLst>
      <p:ext uri="{BB962C8B-B14F-4D97-AF65-F5344CB8AC3E}">
        <p14:creationId xmlns:p14="http://schemas.microsoft.com/office/powerpoint/2010/main" val="1055002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0CDDA1-1416-4B71-AC50-EE84796B9682}"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658280-7638-499D-B962-82CCC341ED2E}" type="slidenum">
              <a:rPr lang="en-US" smtClean="0"/>
              <a:t>‹#›</a:t>
            </a:fld>
            <a:endParaRPr lang="en-US"/>
          </a:p>
        </p:txBody>
      </p:sp>
    </p:spTree>
    <p:extLst>
      <p:ext uri="{BB962C8B-B14F-4D97-AF65-F5344CB8AC3E}">
        <p14:creationId xmlns:p14="http://schemas.microsoft.com/office/powerpoint/2010/main" val="3581090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CDDA1-1416-4B71-AC50-EE84796B9682}" type="datetimeFigureOut">
              <a:rPr lang="en-US" smtClean="0"/>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58280-7638-499D-B962-82CCC341ED2E}" type="slidenum">
              <a:rPr lang="en-US" smtClean="0"/>
              <a:t>‹#›</a:t>
            </a:fld>
            <a:endParaRPr lang="en-US"/>
          </a:p>
        </p:txBody>
      </p:sp>
    </p:spTree>
    <p:extLst>
      <p:ext uri="{BB962C8B-B14F-4D97-AF65-F5344CB8AC3E}">
        <p14:creationId xmlns:p14="http://schemas.microsoft.com/office/powerpoint/2010/main" val="3379952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6713"/>
            <a:ext cx="7886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6" tIns="45658" rIns="91316" bIns="45658"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28650" y="1827213"/>
            <a:ext cx="78867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16" tIns="45658" rIns="91316" bIns="456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6713"/>
          </a:xfrm>
          <a:prstGeom prst="rect">
            <a:avLst/>
          </a:prstGeom>
        </p:spPr>
        <p:txBody>
          <a:bodyPr vert="horz" lIns="91316" tIns="45658" rIns="91316" bIns="45658" rtlCol="0" anchor="ctr"/>
          <a:lstStyle>
            <a:lvl1pPr algn="l" defTabSz="685358" eaLnBrk="1" fontAlgn="auto" hangingPunct="1">
              <a:spcBef>
                <a:spcPts val="0"/>
              </a:spcBef>
              <a:spcAft>
                <a:spcPts val="0"/>
              </a:spcAft>
              <a:defRPr sz="1200">
                <a:solidFill>
                  <a:prstClr val="black">
                    <a:tint val="75000"/>
                  </a:prstClr>
                </a:solidFill>
                <a:latin typeface="Calibri"/>
                <a:cs typeface="Arial" pitchFamily="34" charset="0"/>
              </a:defRPr>
            </a:lvl1pPr>
          </a:lstStyle>
          <a:p>
            <a:pPr>
              <a:defRPr/>
            </a:pPr>
            <a:fld id="{E8B2DC9F-8DC7-4B61-BE9B-4A0C7720983B}" type="datetimeFigureOut">
              <a:rPr lang="en-US"/>
              <a:pPr>
                <a:defRPr/>
              </a:pPr>
              <a:t>12/9/2021</a:t>
            </a:fld>
            <a:endParaRPr lang="en-US"/>
          </a:p>
        </p:txBody>
      </p:sp>
      <p:sp>
        <p:nvSpPr>
          <p:cNvPr id="5" name="Footer Placeholder 4"/>
          <p:cNvSpPr>
            <a:spLocks noGrp="1"/>
          </p:cNvSpPr>
          <p:nvPr>
            <p:ph type="ftr" sz="quarter" idx="3"/>
          </p:nvPr>
        </p:nvSpPr>
        <p:spPr>
          <a:xfrm>
            <a:off x="3028950" y="6356350"/>
            <a:ext cx="3086100" cy="366713"/>
          </a:xfrm>
          <a:prstGeom prst="rect">
            <a:avLst/>
          </a:prstGeom>
        </p:spPr>
        <p:txBody>
          <a:bodyPr vert="horz" lIns="91316" tIns="45658" rIns="91316" bIns="45658" rtlCol="0" anchor="ctr"/>
          <a:lstStyle>
            <a:lvl1pPr algn="ctr" defTabSz="685358" eaLnBrk="1" fontAlgn="auto" hangingPunct="1">
              <a:spcBef>
                <a:spcPts val="0"/>
              </a:spcBef>
              <a:spcAft>
                <a:spcPts val="0"/>
              </a:spcAft>
              <a:defRPr sz="1200">
                <a:solidFill>
                  <a:prstClr val="black">
                    <a:tint val="75000"/>
                  </a:prstClr>
                </a:solidFill>
                <a:latin typeface="Calibri"/>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6713"/>
          </a:xfrm>
          <a:prstGeom prst="rect">
            <a:avLst/>
          </a:prstGeom>
        </p:spPr>
        <p:txBody>
          <a:bodyPr vert="horz" wrap="square" lIns="91316" tIns="45658" rIns="91316" bIns="45658" numCol="1" anchor="ctr" anchorCtr="0" compatLnSpc="1">
            <a:prstTxWarp prst="textNoShape">
              <a:avLst/>
            </a:prstTxWarp>
          </a:bodyPr>
          <a:lstStyle>
            <a:lvl1pPr algn="r" defTabSz="684213" eaLnBrk="1" hangingPunct="1">
              <a:defRPr sz="1200" smtClean="0">
                <a:solidFill>
                  <a:srgbClr val="898989"/>
                </a:solidFill>
                <a:latin typeface="Calibri" pitchFamily="34" charset="0"/>
                <a:cs typeface="Arial" charset="0"/>
              </a:defRPr>
            </a:lvl1pPr>
          </a:lstStyle>
          <a:p>
            <a:pPr fontAlgn="base">
              <a:spcBef>
                <a:spcPct val="0"/>
              </a:spcBef>
              <a:spcAft>
                <a:spcPct val="0"/>
              </a:spcAft>
              <a:defRPr/>
            </a:pPr>
            <a:fld id="{B55CE31B-DF55-4092-81A1-6D72D914657E}" type="slidenum">
              <a:rPr lang="en-US" altLang="vi-VN"/>
              <a:pPr fontAlgn="base">
                <a:spcBef>
                  <a:spcPct val="0"/>
                </a:spcBef>
                <a:spcAft>
                  <a:spcPct val="0"/>
                </a:spcAft>
                <a:defRPr/>
              </a:pPr>
              <a:t>‹#›</a:t>
            </a:fld>
            <a:endParaRPr lang="en-US" altLang="vi-VN"/>
          </a:p>
        </p:txBody>
      </p:sp>
    </p:spTree>
    <p:extLst>
      <p:ext uri="{BB962C8B-B14F-4D97-AF65-F5344CB8AC3E}">
        <p14:creationId xmlns:p14="http://schemas.microsoft.com/office/powerpoint/2010/main" val="3932011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6458" algn="l" rtl="0" fontAlgn="base">
        <a:lnSpc>
          <a:spcPct val="90000"/>
        </a:lnSpc>
        <a:spcBef>
          <a:spcPct val="0"/>
        </a:spcBef>
        <a:spcAft>
          <a:spcPct val="0"/>
        </a:spcAft>
        <a:defRPr sz="4400">
          <a:solidFill>
            <a:schemeClr val="tx1"/>
          </a:solidFill>
          <a:latin typeface="Calibri Light" pitchFamily="34" charset="0"/>
        </a:defRPr>
      </a:lvl6pPr>
      <a:lvl7pPr marL="913005" algn="l" rtl="0" fontAlgn="base">
        <a:lnSpc>
          <a:spcPct val="90000"/>
        </a:lnSpc>
        <a:spcBef>
          <a:spcPct val="0"/>
        </a:spcBef>
        <a:spcAft>
          <a:spcPct val="0"/>
        </a:spcAft>
        <a:defRPr sz="4400">
          <a:solidFill>
            <a:schemeClr val="tx1"/>
          </a:solidFill>
          <a:latin typeface="Calibri Light" pitchFamily="34" charset="0"/>
        </a:defRPr>
      </a:lvl7pPr>
      <a:lvl8pPr marL="1369492" algn="l" rtl="0" fontAlgn="base">
        <a:lnSpc>
          <a:spcPct val="90000"/>
        </a:lnSpc>
        <a:spcBef>
          <a:spcPct val="0"/>
        </a:spcBef>
        <a:spcAft>
          <a:spcPct val="0"/>
        </a:spcAft>
        <a:defRPr sz="4400">
          <a:solidFill>
            <a:schemeClr val="tx1"/>
          </a:solidFill>
          <a:latin typeface="Calibri Light" pitchFamily="34" charset="0"/>
        </a:defRPr>
      </a:lvl8pPr>
      <a:lvl9pPr marL="1826009" algn="l" rtl="0" fontAlgn="base">
        <a:lnSpc>
          <a:spcPct val="90000"/>
        </a:lnSpc>
        <a:spcBef>
          <a:spcPct val="0"/>
        </a:spcBef>
        <a:spcAft>
          <a:spcPct val="0"/>
        </a:spcAft>
        <a:defRPr sz="4400">
          <a:solidFill>
            <a:schemeClr val="tx1"/>
          </a:solidFill>
          <a:latin typeface="Calibri Light" pitchFamily="34" charset="0"/>
        </a:defRPr>
      </a:lvl9pPr>
    </p:titleStyle>
    <p:bodyStyle>
      <a:lvl1pPr marL="225425" indent="-225425"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2625" indent="-225425"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39825" indent="-225425"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5438" indent="-225425"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1050" indent="-225425"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0694" indent="-228228" algn="l" defTabSz="9130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7212" indent="-228228" algn="l" defTabSz="9130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3700" indent="-228228" algn="l" defTabSz="9130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0186" indent="-228228" algn="l" defTabSz="91300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005" rtl="0" eaLnBrk="1" latinLnBrk="0" hangingPunct="1">
        <a:defRPr sz="1800" kern="1200">
          <a:solidFill>
            <a:schemeClr val="tx1"/>
          </a:solidFill>
          <a:latin typeface="+mn-lt"/>
          <a:ea typeface="+mn-ea"/>
          <a:cs typeface="+mn-cs"/>
        </a:defRPr>
      </a:lvl1pPr>
      <a:lvl2pPr marL="456458" algn="l" defTabSz="913005" rtl="0" eaLnBrk="1" latinLnBrk="0" hangingPunct="1">
        <a:defRPr sz="1800" kern="1200">
          <a:solidFill>
            <a:schemeClr val="tx1"/>
          </a:solidFill>
          <a:latin typeface="+mn-lt"/>
          <a:ea typeface="+mn-ea"/>
          <a:cs typeface="+mn-cs"/>
        </a:defRPr>
      </a:lvl2pPr>
      <a:lvl3pPr marL="913005" algn="l" defTabSz="913005" rtl="0" eaLnBrk="1" latinLnBrk="0" hangingPunct="1">
        <a:defRPr sz="1800" kern="1200">
          <a:solidFill>
            <a:schemeClr val="tx1"/>
          </a:solidFill>
          <a:latin typeface="+mn-lt"/>
          <a:ea typeface="+mn-ea"/>
          <a:cs typeface="+mn-cs"/>
        </a:defRPr>
      </a:lvl3pPr>
      <a:lvl4pPr marL="1369492" algn="l" defTabSz="913005" rtl="0" eaLnBrk="1" latinLnBrk="0" hangingPunct="1">
        <a:defRPr sz="1800" kern="1200">
          <a:solidFill>
            <a:schemeClr val="tx1"/>
          </a:solidFill>
          <a:latin typeface="+mn-lt"/>
          <a:ea typeface="+mn-ea"/>
          <a:cs typeface="+mn-cs"/>
        </a:defRPr>
      </a:lvl4pPr>
      <a:lvl5pPr marL="1826009" algn="l" defTabSz="913005" rtl="0" eaLnBrk="1" latinLnBrk="0" hangingPunct="1">
        <a:defRPr sz="1800" kern="1200">
          <a:solidFill>
            <a:schemeClr val="tx1"/>
          </a:solidFill>
          <a:latin typeface="+mn-lt"/>
          <a:ea typeface="+mn-ea"/>
          <a:cs typeface="+mn-cs"/>
        </a:defRPr>
      </a:lvl5pPr>
      <a:lvl6pPr marL="2282466" algn="l" defTabSz="913005" rtl="0" eaLnBrk="1" latinLnBrk="0" hangingPunct="1">
        <a:defRPr sz="1800" kern="1200">
          <a:solidFill>
            <a:schemeClr val="tx1"/>
          </a:solidFill>
          <a:latin typeface="+mn-lt"/>
          <a:ea typeface="+mn-ea"/>
          <a:cs typeface="+mn-cs"/>
        </a:defRPr>
      </a:lvl6pPr>
      <a:lvl7pPr marL="2738924" algn="l" defTabSz="913005" rtl="0" eaLnBrk="1" latinLnBrk="0" hangingPunct="1">
        <a:defRPr sz="1800" kern="1200">
          <a:solidFill>
            <a:schemeClr val="tx1"/>
          </a:solidFill>
          <a:latin typeface="+mn-lt"/>
          <a:ea typeface="+mn-ea"/>
          <a:cs typeface="+mn-cs"/>
        </a:defRPr>
      </a:lvl7pPr>
      <a:lvl8pPr marL="3195440" algn="l" defTabSz="913005" rtl="0" eaLnBrk="1" latinLnBrk="0" hangingPunct="1">
        <a:defRPr sz="1800" kern="1200">
          <a:solidFill>
            <a:schemeClr val="tx1"/>
          </a:solidFill>
          <a:latin typeface="+mn-lt"/>
          <a:ea typeface="+mn-ea"/>
          <a:cs typeface="+mn-cs"/>
        </a:defRPr>
      </a:lvl8pPr>
      <a:lvl9pPr marL="3651944" algn="l" defTabSz="9130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6713"/>
            <a:ext cx="7886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8" tIns="45669" rIns="91338" bIns="45669"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628650" y="1827213"/>
            <a:ext cx="78867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38" tIns="45669" rIns="91338" bIns="4566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6713"/>
          </a:xfrm>
          <a:prstGeom prst="rect">
            <a:avLst/>
          </a:prstGeom>
        </p:spPr>
        <p:txBody>
          <a:bodyPr vert="horz" lIns="91338" tIns="45669" rIns="91338" bIns="45669" rtlCol="0" anchor="ctr"/>
          <a:lstStyle>
            <a:lvl1pPr algn="l" defTabSz="685409" eaLnBrk="1" fontAlgn="auto" hangingPunct="1">
              <a:spcBef>
                <a:spcPts val="0"/>
              </a:spcBef>
              <a:spcAft>
                <a:spcPts val="0"/>
              </a:spcAft>
              <a:defRPr sz="1200">
                <a:solidFill>
                  <a:prstClr val="black">
                    <a:tint val="75000"/>
                  </a:prstClr>
                </a:solidFill>
                <a:latin typeface="Calibri"/>
                <a:cs typeface="Arial" pitchFamily="34" charset="0"/>
              </a:defRPr>
            </a:lvl1pPr>
          </a:lstStyle>
          <a:p>
            <a:pPr>
              <a:defRPr/>
            </a:pPr>
            <a:fld id="{0DE4A250-822D-47AA-9E98-AD8466F6F7AE}" type="datetimeFigureOut">
              <a:rPr lang="en-US"/>
              <a:pPr>
                <a:defRPr/>
              </a:pPr>
              <a:t>12/9/2021</a:t>
            </a:fld>
            <a:endParaRPr lang="en-US"/>
          </a:p>
        </p:txBody>
      </p:sp>
      <p:sp>
        <p:nvSpPr>
          <p:cNvPr id="5" name="Footer Placeholder 4"/>
          <p:cNvSpPr>
            <a:spLocks noGrp="1"/>
          </p:cNvSpPr>
          <p:nvPr>
            <p:ph type="ftr" sz="quarter" idx="3"/>
          </p:nvPr>
        </p:nvSpPr>
        <p:spPr>
          <a:xfrm>
            <a:off x="3028950" y="6356350"/>
            <a:ext cx="3086100" cy="366713"/>
          </a:xfrm>
          <a:prstGeom prst="rect">
            <a:avLst/>
          </a:prstGeom>
        </p:spPr>
        <p:txBody>
          <a:bodyPr vert="horz" lIns="91338" tIns="45669" rIns="91338" bIns="45669" rtlCol="0" anchor="ctr"/>
          <a:lstStyle>
            <a:lvl1pPr algn="ctr" defTabSz="685409" eaLnBrk="1" fontAlgn="auto" hangingPunct="1">
              <a:spcBef>
                <a:spcPts val="0"/>
              </a:spcBef>
              <a:spcAft>
                <a:spcPts val="0"/>
              </a:spcAft>
              <a:defRPr sz="1200">
                <a:solidFill>
                  <a:prstClr val="black">
                    <a:tint val="75000"/>
                  </a:prstClr>
                </a:solidFill>
                <a:latin typeface="Calibri"/>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6713"/>
          </a:xfrm>
          <a:prstGeom prst="rect">
            <a:avLst/>
          </a:prstGeom>
        </p:spPr>
        <p:txBody>
          <a:bodyPr vert="horz" wrap="square" lIns="91338" tIns="45669" rIns="91338" bIns="45669" numCol="1" anchor="ctr" anchorCtr="0" compatLnSpc="1">
            <a:prstTxWarp prst="textNoShape">
              <a:avLst/>
            </a:prstTxWarp>
          </a:bodyPr>
          <a:lstStyle>
            <a:lvl1pPr algn="r" defTabSz="684213" eaLnBrk="1" hangingPunct="1">
              <a:defRPr sz="1200" smtClean="0">
                <a:solidFill>
                  <a:srgbClr val="898989"/>
                </a:solidFill>
                <a:latin typeface="Calibri" pitchFamily="34" charset="0"/>
                <a:cs typeface="Arial" charset="0"/>
              </a:defRPr>
            </a:lvl1pPr>
          </a:lstStyle>
          <a:p>
            <a:pPr fontAlgn="base">
              <a:spcBef>
                <a:spcPct val="0"/>
              </a:spcBef>
              <a:spcAft>
                <a:spcPct val="0"/>
              </a:spcAft>
              <a:defRPr/>
            </a:pPr>
            <a:fld id="{D09F9CF3-DD1F-46CA-BF76-DE9EC8EAFD74}" type="slidenum">
              <a:rPr lang="en-US" altLang="vi-VN"/>
              <a:pPr fontAlgn="base">
                <a:spcBef>
                  <a:spcPct val="0"/>
                </a:spcBef>
                <a:spcAft>
                  <a:spcPct val="0"/>
                </a:spcAft>
                <a:defRPr/>
              </a:pPr>
              <a:t>‹#›</a:t>
            </a:fld>
            <a:endParaRPr lang="en-US" altLang="vi-VN"/>
          </a:p>
        </p:txBody>
      </p:sp>
    </p:spTree>
    <p:extLst>
      <p:ext uri="{BB962C8B-B14F-4D97-AF65-F5344CB8AC3E}">
        <p14:creationId xmlns:p14="http://schemas.microsoft.com/office/powerpoint/2010/main" val="4054546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6590" algn="l" rtl="0" fontAlgn="base">
        <a:lnSpc>
          <a:spcPct val="90000"/>
        </a:lnSpc>
        <a:spcBef>
          <a:spcPct val="0"/>
        </a:spcBef>
        <a:spcAft>
          <a:spcPct val="0"/>
        </a:spcAft>
        <a:defRPr sz="4400">
          <a:solidFill>
            <a:schemeClr val="tx1"/>
          </a:solidFill>
          <a:latin typeface="Calibri Light" pitchFamily="34" charset="0"/>
        </a:defRPr>
      </a:lvl6pPr>
      <a:lvl7pPr marL="913253" algn="l" rtl="0" fontAlgn="base">
        <a:lnSpc>
          <a:spcPct val="90000"/>
        </a:lnSpc>
        <a:spcBef>
          <a:spcPct val="0"/>
        </a:spcBef>
        <a:spcAft>
          <a:spcPct val="0"/>
        </a:spcAft>
        <a:defRPr sz="4400">
          <a:solidFill>
            <a:schemeClr val="tx1"/>
          </a:solidFill>
          <a:latin typeface="Calibri Light" pitchFamily="34" charset="0"/>
        </a:defRPr>
      </a:lvl7pPr>
      <a:lvl8pPr marL="1369866" algn="l" rtl="0" fontAlgn="base">
        <a:lnSpc>
          <a:spcPct val="90000"/>
        </a:lnSpc>
        <a:spcBef>
          <a:spcPct val="0"/>
        </a:spcBef>
        <a:spcAft>
          <a:spcPct val="0"/>
        </a:spcAft>
        <a:defRPr sz="4400">
          <a:solidFill>
            <a:schemeClr val="tx1"/>
          </a:solidFill>
          <a:latin typeface="Calibri Light" pitchFamily="34" charset="0"/>
        </a:defRPr>
      </a:lvl8pPr>
      <a:lvl9pPr marL="1826504" algn="l" rtl="0" fontAlgn="base">
        <a:lnSpc>
          <a:spcPct val="90000"/>
        </a:lnSpc>
        <a:spcBef>
          <a:spcPct val="0"/>
        </a:spcBef>
        <a:spcAft>
          <a:spcPct val="0"/>
        </a:spcAft>
        <a:defRPr sz="4400">
          <a:solidFill>
            <a:schemeClr val="tx1"/>
          </a:solidFill>
          <a:latin typeface="Calibri Light" pitchFamily="34" charset="0"/>
        </a:defRPr>
      </a:lvl9pPr>
    </p:titleStyle>
    <p:bodyStyle>
      <a:lvl1pPr marL="225425" indent="-225425"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2625" indent="-225425"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39825" indent="-225425"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5438" indent="-225425"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2638" indent="-225425"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1387" indent="-228294" algn="l" defTabSz="9132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8026" indent="-228294" algn="l" defTabSz="9132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4640" indent="-228294" algn="l" defTabSz="9132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1253" indent="-228294" algn="l" defTabSz="91325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253" rtl="0" eaLnBrk="1" latinLnBrk="0" hangingPunct="1">
        <a:defRPr sz="1800" kern="1200">
          <a:solidFill>
            <a:schemeClr val="tx1"/>
          </a:solidFill>
          <a:latin typeface="+mn-lt"/>
          <a:ea typeface="+mn-ea"/>
          <a:cs typeface="+mn-cs"/>
        </a:defRPr>
      </a:lvl1pPr>
      <a:lvl2pPr marL="456590" algn="l" defTabSz="913253" rtl="0" eaLnBrk="1" latinLnBrk="0" hangingPunct="1">
        <a:defRPr sz="1800" kern="1200">
          <a:solidFill>
            <a:schemeClr val="tx1"/>
          </a:solidFill>
          <a:latin typeface="+mn-lt"/>
          <a:ea typeface="+mn-ea"/>
          <a:cs typeface="+mn-cs"/>
        </a:defRPr>
      </a:lvl2pPr>
      <a:lvl3pPr marL="913253" algn="l" defTabSz="913253" rtl="0" eaLnBrk="1" latinLnBrk="0" hangingPunct="1">
        <a:defRPr sz="1800" kern="1200">
          <a:solidFill>
            <a:schemeClr val="tx1"/>
          </a:solidFill>
          <a:latin typeface="+mn-lt"/>
          <a:ea typeface="+mn-ea"/>
          <a:cs typeface="+mn-cs"/>
        </a:defRPr>
      </a:lvl3pPr>
      <a:lvl4pPr marL="1369866" algn="l" defTabSz="913253" rtl="0" eaLnBrk="1" latinLnBrk="0" hangingPunct="1">
        <a:defRPr sz="1800" kern="1200">
          <a:solidFill>
            <a:schemeClr val="tx1"/>
          </a:solidFill>
          <a:latin typeface="+mn-lt"/>
          <a:ea typeface="+mn-ea"/>
          <a:cs typeface="+mn-cs"/>
        </a:defRPr>
      </a:lvl4pPr>
      <a:lvl5pPr marL="1826504" algn="l" defTabSz="913253" rtl="0" eaLnBrk="1" latinLnBrk="0" hangingPunct="1">
        <a:defRPr sz="1800" kern="1200">
          <a:solidFill>
            <a:schemeClr val="tx1"/>
          </a:solidFill>
          <a:latin typeface="+mn-lt"/>
          <a:ea typeface="+mn-ea"/>
          <a:cs typeface="+mn-cs"/>
        </a:defRPr>
      </a:lvl5pPr>
      <a:lvl6pPr marL="2283093" algn="l" defTabSz="913253" rtl="0" eaLnBrk="1" latinLnBrk="0" hangingPunct="1">
        <a:defRPr sz="1800" kern="1200">
          <a:solidFill>
            <a:schemeClr val="tx1"/>
          </a:solidFill>
          <a:latin typeface="+mn-lt"/>
          <a:ea typeface="+mn-ea"/>
          <a:cs typeface="+mn-cs"/>
        </a:defRPr>
      </a:lvl6pPr>
      <a:lvl7pPr marL="2739683" algn="l" defTabSz="913253" rtl="0" eaLnBrk="1" latinLnBrk="0" hangingPunct="1">
        <a:defRPr sz="1800" kern="1200">
          <a:solidFill>
            <a:schemeClr val="tx1"/>
          </a:solidFill>
          <a:latin typeface="+mn-lt"/>
          <a:ea typeface="+mn-ea"/>
          <a:cs typeface="+mn-cs"/>
        </a:defRPr>
      </a:lvl7pPr>
      <a:lvl8pPr marL="3196320" algn="l" defTabSz="913253" rtl="0" eaLnBrk="1" latinLnBrk="0" hangingPunct="1">
        <a:defRPr sz="1800" kern="1200">
          <a:solidFill>
            <a:schemeClr val="tx1"/>
          </a:solidFill>
          <a:latin typeface="+mn-lt"/>
          <a:ea typeface="+mn-ea"/>
          <a:cs typeface="+mn-cs"/>
        </a:defRPr>
      </a:lvl8pPr>
      <a:lvl9pPr marL="3652945" algn="l" defTabSz="9132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5" rIns="91350" bIns="45675"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0" tIns="45675" rIns="91350" bIns="456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6246813"/>
            <a:ext cx="2133600" cy="476250"/>
          </a:xfrm>
          <a:prstGeom prst="rect">
            <a:avLst/>
          </a:prstGeom>
          <a:noFill/>
          <a:ln w="9525">
            <a:noFill/>
            <a:miter lim="800000"/>
            <a:headEnd/>
            <a:tailEnd/>
          </a:ln>
          <a:effectLst/>
        </p:spPr>
        <p:txBody>
          <a:bodyPr vert="horz" wrap="square" lIns="91350" tIns="45675" rIns="91350" bIns="45675" numCol="1" anchor="t" anchorCtr="0" compatLnSpc="1">
            <a:prstTxWarp prst="textNoShape">
              <a:avLst/>
            </a:prstTxWarp>
          </a:bodyPr>
          <a:lstStyle>
            <a:lvl1pPr defTabSz="685443" eaLnBrk="1" hangingPunct="1">
              <a:defRPr sz="1400">
                <a:solidFill>
                  <a:srgbClr val="000000"/>
                </a:solidFill>
                <a:latin typeface="Arial"/>
                <a:cs typeface="Arial" pitchFamily="34" charset="0"/>
              </a:defRPr>
            </a:lvl1pPr>
          </a:lstStyle>
          <a:p>
            <a:pPr fontAlgn="base">
              <a:spcBef>
                <a:spcPct val="0"/>
              </a:spcBef>
              <a:spcAft>
                <a:spcPct val="0"/>
              </a:spcAft>
              <a:defRPr/>
            </a:pPr>
            <a:endParaRPr lang="en-US" altLang="en-US"/>
          </a:p>
        </p:txBody>
      </p:sp>
      <p:sp>
        <p:nvSpPr>
          <p:cNvPr id="122885" name="Rectangle 5"/>
          <p:cNvSpPr>
            <a:spLocks noGrp="1" noChangeArrowheads="1"/>
          </p:cNvSpPr>
          <p:nvPr>
            <p:ph type="ftr" sz="quarter" idx="3"/>
          </p:nvPr>
        </p:nvSpPr>
        <p:spPr bwMode="auto">
          <a:xfrm>
            <a:off x="3124200" y="6246813"/>
            <a:ext cx="2895600" cy="476250"/>
          </a:xfrm>
          <a:prstGeom prst="rect">
            <a:avLst/>
          </a:prstGeom>
          <a:noFill/>
          <a:ln w="9525">
            <a:noFill/>
            <a:miter lim="800000"/>
            <a:headEnd/>
            <a:tailEnd/>
          </a:ln>
          <a:effectLst/>
        </p:spPr>
        <p:txBody>
          <a:bodyPr vert="horz" wrap="square" lIns="91350" tIns="45675" rIns="91350" bIns="45675" numCol="1" anchor="t" anchorCtr="0" compatLnSpc="1">
            <a:prstTxWarp prst="textNoShape">
              <a:avLst/>
            </a:prstTxWarp>
          </a:bodyPr>
          <a:lstStyle>
            <a:lvl1pPr algn="ctr" defTabSz="685443" eaLnBrk="1" hangingPunct="1">
              <a:defRPr sz="1400">
                <a:solidFill>
                  <a:srgbClr val="000000"/>
                </a:solidFill>
                <a:latin typeface="Arial"/>
                <a:cs typeface="Arial" pitchFamily="34" charset="0"/>
              </a:defRPr>
            </a:lvl1pPr>
          </a:lstStyle>
          <a:p>
            <a:pPr fontAlgn="base">
              <a:spcBef>
                <a:spcPct val="0"/>
              </a:spcBef>
              <a:spcAft>
                <a:spcPct val="0"/>
              </a:spcAft>
              <a:defRPr/>
            </a:pPr>
            <a:endParaRPr lang="en-US" altLang="en-US"/>
          </a:p>
        </p:txBody>
      </p:sp>
      <p:sp>
        <p:nvSpPr>
          <p:cNvPr id="122886" name="Rectangle 6"/>
          <p:cNvSpPr>
            <a:spLocks noGrp="1" noChangeArrowheads="1"/>
          </p:cNvSpPr>
          <p:nvPr>
            <p:ph type="sldNum" sz="quarter" idx="4"/>
          </p:nvPr>
        </p:nvSpPr>
        <p:spPr bwMode="auto">
          <a:xfrm>
            <a:off x="6553200" y="6246813"/>
            <a:ext cx="2133600" cy="476250"/>
          </a:xfrm>
          <a:prstGeom prst="rect">
            <a:avLst/>
          </a:prstGeom>
          <a:noFill/>
          <a:ln w="9525">
            <a:noFill/>
            <a:miter lim="800000"/>
            <a:headEnd/>
            <a:tailEnd/>
          </a:ln>
          <a:effectLst/>
        </p:spPr>
        <p:txBody>
          <a:bodyPr vert="horz" wrap="square" lIns="91350" tIns="45675" rIns="91350" bIns="45675" numCol="1" anchor="t" anchorCtr="0" compatLnSpc="1">
            <a:prstTxWarp prst="textNoShape">
              <a:avLst/>
            </a:prstTxWarp>
          </a:bodyPr>
          <a:lstStyle>
            <a:lvl1pPr algn="r" defTabSz="684213" eaLnBrk="1" hangingPunct="1">
              <a:defRPr sz="1400" smtClean="0">
                <a:solidFill>
                  <a:srgbClr val="000000"/>
                </a:solidFill>
                <a:latin typeface="Arial" charset="0"/>
                <a:cs typeface="Arial" charset="0"/>
              </a:defRPr>
            </a:lvl1pPr>
          </a:lstStyle>
          <a:p>
            <a:pPr fontAlgn="base">
              <a:spcBef>
                <a:spcPct val="0"/>
              </a:spcBef>
              <a:spcAft>
                <a:spcPct val="0"/>
              </a:spcAft>
              <a:defRPr/>
            </a:pPr>
            <a:fld id="{F46AC8EA-E8A2-4FA6-9762-D20A2E75F343}"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5413803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662" algn="ctr" rtl="0" fontAlgn="base">
        <a:spcBef>
          <a:spcPct val="0"/>
        </a:spcBef>
        <a:spcAft>
          <a:spcPct val="0"/>
        </a:spcAft>
        <a:defRPr sz="4400">
          <a:solidFill>
            <a:schemeClr val="tx2"/>
          </a:solidFill>
          <a:latin typeface="Arial" charset="0"/>
        </a:defRPr>
      </a:lvl6pPr>
      <a:lvl7pPr marL="913388" algn="ctr" rtl="0" fontAlgn="base">
        <a:spcBef>
          <a:spcPct val="0"/>
        </a:spcBef>
        <a:spcAft>
          <a:spcPct val="0"/>
        </a:spcAft>
        <a:defRPr sz="4400">
          <a:solidFill>
            <a:schemeClr val="tx2"/>
          </a:solidFill>
          <a:latin typeface="Arial" charset="0"/>
        </a:defRPr>
      </a:lvl7pPr>
      <a:lvl8pPr marL="1370070" algn="ctr" rtl="0" fontAlgn="base">
        <a:spcBef>
          <a:spcPct val="0"/>
        </a:spcBef>
        <a:spcAft>
          <a:spcPct val="0"/>
        </a:spcAft>
        <a:defRPr sz="4400">
          <a:solidFill>
            <a:schemeClr val="tx2"/>
          </a:solidFill>
          <a:latin typeface="Arial" charset="0"/>
        </a:defRPr>
      </a:lvl8pPr>
      <a:lvl9pPr marL="1826774" algn="ctr" rtl="0" fontAlgn="base">
        <a:spcBef>
          <a:spcPct val="0"/>
        </a:spcBef>
        <a:spcAft>
          <a:spcPct val="0"/>
        </a:spcAft>
        <a:defRPr sz="4400">
          <a:solidFill>
            <a:schemeClr val="tx2"/>
          </a:solidFill>
          <a:latin typeface="Arial"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defRPr>
      </a:lvl2pPr>
      <a:lvl3pPr marL="1139825" indent="-225425" algn="l" rtl="0" eaLnBrk="0" fontAlgn="base" hangingPunct="0">
        <a:spcBef>
          <a:spcPct val="20000"/>
        </a:spcBef>
        <a:spcAft>
          <a:spcPct val="0"/>
        </a:spcAft>
        <a:buChar char="•"/>
        <a:defRPr sz="2400">
          <a:solidFill>
            <a:schemeClr val="tx1"/>
          </a:solidFill>
          <a:latin typeface="+mn-lt"/>
        </a:defRPr>
      </a:lvl3pPr>
      <a:lvl4pPr marL="1595438" indent="-225425" algn="l" rtl="0" eaLnBrk="0" fontAlgn="base" hangingPunct="0">
        <a:spcBef>
          <a:spcPct val="20000"/>
        </a:spcBef>
        <a:spcAft>
          <a:spcPct val="0"/>
        </a:spcAft>
        <a:buChar char="–"/>
        <a:defRPr sz="2000">
          <a:solidFill>
            <a:schemeClr val="tx1"/>
          </a:solidFill>
          <a:latin typeface="+mn-lt"/>
        </a:defRPr>
      </a:lvl4pPr>
      <a:lvl5pPr marL="2052638" indent="-225425" algn="l" rtl="0" eaLnBrk="0" fontAlgn="base" hangingPunct="0">
        <a:spcBef>
          <a:spcPct val="20000"/>
        </a:spcBef>
        <a:spcAft>
          <a:spcPct val="0"/>
        </a:spcAft>
        <a:buChar char="»"/>
        <a:defRPr sz="2000">
          <a:solidFill>
            <a:schemeClr val="tx1"/>
          </a:solidFill>
          <a:latin typeface="+mn-lt"/>
        </a:defRPr>
      </a:lvl5pPr>
      <a:lvl6pPr marL="2511765" indent="-228330" algn="l" rtl="0" fontAlgn="base">
        <a:spcBef>
          <a:spcPct val="20000"/>
        </a:spcBef>
        <a:spcAft>
          <a:spcPct val="0"/>
        </a:spcAft>
        <a:buChar char="»"/>
        <a:defRPr sz="2000">
          <a:solidFill>
            <a:schemeClr val="tx1"/>
          </a:solidFill>
          <a:latin typeface="+mn-lt"/>
        </a:defRPr>
      </a:lvl6pPr>
      <a:lvl7pPr marL="2968470" indent="-228330" algn="l" rtl="0" fontAlgn="base">
        <a:spcBef>
          <a:spcPct val="20000"/>
        </a:spcBef>
        <a:spcAft>
          <a:spcPct val="0"/>
        </a:spcAft>
        <a:buChar char="»"/>
        <a:defRPr sz="2000">
          <a:solidFill>
            <a:schemeClr val="tx1"/>
          </a:solidFill>
          <a:latin typeface="+mn-lt"/>
        </a:defRPr>
      </a:lvl7pPr>
      <a:lvl8pPr marL="3425153" indent="-228330" algn="l" rtl="0" fontAlgn="base">
        <a:spcBef>
          <a:spcPct val="20000"/>
        </a:spcBef>
        <a:spcAft>
          <a:spcPct val="0"/>
        </a:spcAft>
        <a:buChar char="»"/>
        <a:defRPr sz="2000">
          <a:solidFill>
            <a:schemeClr val="tx1"/>
          </a:solidFill>
          <a:latin typeface="+mn-lt"/>
        </a:defRPr>
      </a:lvl8pPr>
      <a:lvl9pPr marL="3881835" indent="-22833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388" rtl="0" eaLnBrk="1" latinLnBrk="0" hangingPunct="1">
        <a:defRPr sz="1800" kern="1200">
          <a:solidFill>
            <a:schemeClr val="tx1"/>
          </a:solidFill>
          <a:latin typeface="+mn-lt"/>
          <a:ea typeface="+mn-ea"/>
          <a:cs typeface="+mn-cs"/>
        </a:defRPr>
      </a:lvl1pPr>
      <a:lvl2pPr marL="456662" algn="l" defTabSz="913388" rtl="0" eaLnBrk="1" latinLnBrk="0" hangingPunct="1">
        <a:defRPr sz="1800" kern="1200">
          <a:solidFill>
            <a:schemeClr val="tx1"/>
          </a:solidFill>
          <a:latin typeface="+mn-lt"/>
          <a:ea typeface="+mn-ea"/>
          <a:cs typeface="+mn-cs"/>
        </a:defRPr>
      </a:lvl2pPr>
      <a:lvl3pPr marL="913388" algn="l" defTabSz="913388" rtl="0" eaLnBrk="1" latinLnBrk="0" hangingPunct="1">
        <a:defRPr sz="1800" kern="1200">
          <a:solidFill>
            <a:schemeClr val="tx1"/>
          </a:solidFill>
          <a:latin typeface="+mn-lt"/>
          <a:ea typeface="+mn-ea"/>
          <a:cs typeface="+mn-cs"/>
        </a:defRPr>
      </a:lvl3pPr>
      <a:lvl4pPr marL="1370070" algn="l" defTabSz="913388" rtl="0" eaLnBrk="1" latinLnBrk="0" hangingPunct="1">
        <a:defRPr sz="1800" kern="1200">
          <a:solidFill>
            <a:schemeClr val="tx1"/>
          </a:solidFill>
          <a:latin typeface="+mn-lt"/>
          <a:ea typeface="+mn-ea"/>
          <a:cs typeface="+mn-cs"/>
        </a:defRPr>
      </a:lvl4pPr>
      <a:lvl5pPr marL="1826774" algn="l" defTabSz="913388" rtl="0" eaLnBrk="1" latinLnBrk="0" hangingPunct="1">
        <a:defRPr sz="1800" kern="1200">
          <a:solidFill>
            <a:schemeClr val="tx1"/>
          </a:solidFill>
          <a:latin typeface="+mn-lt"/>
          <a:ea typeface="+mn-ea"/>
          <a:cs typeface="+mn-cs"/>
        </a:defRPr>
      </a:lvl5pPr>
      <a:lvl6pPr marL="2283435" algn="l" defTabSz="913388" rtl="0" eaLnBrk="1" latinLnBrk="0" hangingPunct="1">
        <a:defRPr sz="1800" kern="1200">
          <a:solidFill>
            <a:schemeClr val="tx1"/>
          </a:solidFill>
          <a:latin typeface="+mn-lt"/>
          <a:ea typeface="+mn-ea"/>
          <a:cs typeface="+mn-cs"/>
        </a:defRPr>
      </a:lvl6pPr>
      <a:lvl7pPr marL="2740097" algn="l" defTabSz="913388" rtl="0" eaLnBrk="1" latinLnBrk="0" hangingPunct="1">
        <a:defRPr sz="1800" kern="1200">
          <a:solidFill>
            <a:schemeClr val="tx1"/>
          </a:solidFill>
          <a:latin typeface="+mn-lt"/>
          <a:ea typeface="+mn-ea"/>
          <a:cs typeface="+mn-cs"/>
        </a:defRPr>
      </a:lvl7pPr>
      <a:lvl8pPr marL="3196800" algn="l" defTabSz="913388" rtl="0" eaLnBrk="1" latinLnBrk="0" hangingPunct="1">
        <a:defRPr sz="1800" kern="1200">
          <a:solidFill>
            <a:schemeClr val="tx1"/>
          </a:solidFill>
          <a:latin typeface="+mn-lt"/>
          <a:ea typeface="+mn-ea"/>
          <a:cs typeface="+mn-cs"/>
        </a:defRPr>
      </a:lvl8pPr>
      <a:lvl9pPr marL="3653491" algn="l" defTabSz="91338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89" rIns="91378" bIns="45689"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8" tIns="45689" rIns="91378" bIns="456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6246813"/>
            <a:ext cx="2133600" cy="476250"/>
          </a:xfrm>
          <a:prstGeom prst="rect">
            <a:avLst/>
          </a:prstGeom>
          <a:noFill/>
          <a:ln w="9525">
            <a:noFill/>
            <a:miter lim="800000"/>
            <a:headEnd/>
            <a:tailEnd/>
          </a:ln>
          <a:effectLst/>
        </p:spPr>
        <p:txBody>
          <a:bodyPr vert="horz" wrap="square" lIns="91378" tIns="45689" rIns="91378" bIns="45689" numCol="1" anchor="t" anchorCtr="0" compatLnSpc="1">
            <a:prstTxWarp prst="textNoShape">
              <a:avLst/>
            </a:prstTxWarp>
          </a:bodyPr>
          <a:lstStyle>
            <a:lvl1pPr defTabSz="685511" eaLnBrk="1" hangingPunct="1">
              <a:defRPr sz="1400">
                <a:solidFill>
                  <a:srgbClr val="000000"/>
                </a:solidFill>
                <a:latin typeface="Arial"/>
                <a:cs typeface="Arial" pitchFamily="34" charset="0"/>
              </a:defRPr>
            </a:lvl1pPr>
          </a:lstStyle>
          <a:p>
            <a:pPr fontAlgn="base">
              <a:spcBef>
                <a:spcPct val="0"/>
              </a:spcBef>
              <a:spcAft>
                <a:spcPct val="0"/>
              </a:spcAft>
              <a:defRPr/>
            </a:pPr>
            <a:endParaRPr lang="en-US" altLang="en-US"/>
          </a:p>
        </p:txBody>
      </p:sp>
      <p:sp>
        <p:nvSpPr>
          <p:cNvPr id="122885" name="Rectangle 5"/>
          <p:cNvSpPr>
            <a:spLocks noGrp="1" noChangeArrowheads="1"/>
          </p:cNvSpPr>
          <p:nvPr>
            <p:ph type="ftr" sz="quarter" idx="3"/>
          </p:nvPr>
        </p:nvSpPr>
        <p:spPr bwMode="auto">
          <a:xfrm>
            <a:off x="3124200" y="6246813"/>
            <a:ext cx="2895600" cy="476250"/>
          </a:xfrm>
          <a:prstGeom prst="rect">
            <a:avLst/>
          </a:prstGeom>
          <a:noFill/>
          <a:ln w="9525">
            <a:noFill/>
            <a:miter lim="800000"/>
            <a:headEnd/>
            <a:tailEnd/>
          </a:ln>
          <a:effectLst/>
        </p:spPr>
        <p:txBody>
          <a:bodyPr vert="horz" wrap="square" lIns="91378" tIns="45689" rIns="91378" bIns="45689" numCol="1" anchor="t" anchorCtr="0" compatLnSpc="1">
            <a:prstTxWarp prst="textNoShape">
              <a:avLst/>
            </a:prstTxWarp>
          </a:bodyPr>
          <a:lstStyle>
            <a:lvl1pPr algn="ctr" defTabSz="685511" eaLnBrk="1" hangingPunct="1">
              <a:defRPr sz="1400">
                <a:solidFill>
                  <a:srgbClr val="000000"/>
                </a:solidFill>
                <a:latin typeface="Arial"/>
                <a:cs typeface="Arial" pitchFamily="34" charset="0"/>
              </a:defRPr>
            </a:lvl1pPr>
          </a:lstStyle>
          <a:p>
            <a:pPr fontAlgn="base">
              <a:spcBef>
                <a:spcPct val="0"/>
              </a:spcBef>
              <a:spcAft>
                <a:spcPct val="0"/>
              </a:spcAft>
              <a:defRPr/>
            </a:pPr>
            <a:endParaRPr lang="en-US" altLang="en-US"/>
          </a:p>
        </p:txBody>
      </p:sp>
      <p:sp>
        <p:nvSpPr>
          <p:cNvPr id="122886" name="Rectangle 6"/>
          <p:cNvSpPr>
            <a:spLocks noGrp="1" noChangeArrowheads="1"/>
          </p:cNvSpPr>
          <p:nvPr>
            <p:ph type="sldNum" sz="quarter" idx="4"/>
          </p:nvPr>
        </p:nvSpPr>
        <p:spPr bwMode="auto">
          <a:xfrm>
            <a:off x="6553200" y="6246813"/>
            <a:ext cx="2133600" cy="476250"/>
          </a:xfrm>
          <a:prstGeom prst="rect">
            <a:avLst/>
          </a:prstGeom>
          <a:noFill/>
          <a:ln w="9525">
            <a:noFill/>
            <a:miter lim="800000"/>
            <a:headEnd/>
            <a:tailEnd/>
          </a:ln>
          <a:effectLst/>
        </p:spPr>
        <p:txBody>
          <a:bodyPr vert="horz" wrap="square" lIns="91378" tIns="45689" rIns="91378" bIns="45689" numCol="1" anchor="t" anchorCtr="0" compatLnSpc="1">
            <a:prstTxWarp prst="textNoShape">
              <a:avLst/>
            </a:prstTxWarp>
          </a:bodyPr>
          <a:lstStyle>
            <a:lvl1pPr algn="r" defTabSz="684213" eaLnBrk="1" hangingPunct="1">
              <a:defRPr sz="1400" smtClean="0">
                <a:solidFill>
                  <a:srgbClr val="000000"/>
                </a:solidFill>
                <a:latin typeface="Arial" charset="0"/>
                <a:cs typeface="Arial" charset="0"/>
              </a:defRPr>
            </a:lvl1pPr>
          </a:lstStyle>
          <a:p>
            <a:pPr fontAlgn="base">
              <a:spcBef>
                <a:spcPct val="0"/>
              </a:spcBef>
              <a:spcAft>
                <a:spcPct val="0"/>
              </a:spcAft>
              <a:defRPr/>
            </a:pPr>
            <a:fld id="{12D275A0-0583-43DB-83BD-399DC5A3294E}"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368339664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830" algn="ctr" rtl="0" fontAlgn="base">
        <a:spcBef>
          <a:spcPct val="0"/>
        </a:spcBef>
        <a:spcAft>
          <a:spcPct val="0"/>
        </a:spcAft>
        <a:defRPr sz="4400">
          <a:solidFill>
            <a:schemeClr val="tx2"/>
          </a:solidFill>
          <a:latin typeface="Arial" charset="0"/>
        </a:defRPr>
      </a:lvl6pPr>
      <a:lvl7pPr marL="913703" algn="ctr" rtl="0" fontAlgn="base">
        <a:spcBef>
          <a:spcPct val="0"/>
        </a:spcBef>
        <a:spcAft>
          <a:spcPct val="0"/>
        </a:spcAft>
        <a:defRPr sz="4400">
          <a:solidFill>
            <a:schemeClr val="tx2"/>
          </a:solidFill>
          <a:latin typeface="Arial" charset="0"/>
        </a:defRPr>
      </a:lvl7pPr>
      <a:lvl8pPr marL="1370546" algn="ctr" rtl="0" fontAlgn="base">
        <a:spcBef>
          <a:spcPct val="0"/>
        </a:spcBef>
        <a:spcAft>
          <a:spcPct val="0"/>
        </a:spcAft>
        <a:defRPr sz="4400">
          <a:solidFill>
            <a:schemeClr val="tx2"/>
          </a:solidFill>
          <a:latin typeface="Arial" charset="0"/>
        </a:defRPr>
      </a:lvl8pPr>
      <a:lvl9pPr marL="1827404" algn="ctr" rtl="0" fontAlgn="base">
        <a:spcBef>
          <a:spcPct val="0"/>
        </a:spcBef>
        <a:spcAft>
          <a:spcPct val="0"/>
        </a:spcAft>
        <a:defRPr sz="4400">
          <a:solidFill>
            <a:schemeClr val="tx2"/>
          </a:solidFill>
          <a:latin typeface="Arial"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mn-ea"/>
          <a:cs typeface="+mn-cs"/>
        </a:defRPr>
      </a:lvl1pPr>
      <a:lvl2pPr marL="739775" indent="-282575" algn="l" rtl="0" eaLnBrk="0" fontAlgn="base" hangingPunct="0">
        <a:spcBef>
          <a:spcPct val="20000"/>
        </a:spcBef>
        <a:spcAft>
          <a:spcPct val="0"/>
        </a:spcAft>
        <a:buChar char="–"/>
        <a:defRPr sz="2800">
          <a:solidFill>
            <a:schemeClr val="tx1"/>
          </a:solidFill>
          <a:latin typeface="+mn-lt"/>
        </a:defRPr>
      </a:lvl2pPr>
      <a:lvl3pPr marL="1139825" indent="-225425" algn="l" rtl="0" eaLnBrk="0" fontAlgn="base" hangingPunct="0">
        <a:spcBef>
          <a:spcPct val="20000"/>
        </a:spcBef>
        <a:spcAft>
          <a:spcPct val="0"/>
        </a:spcAft>
        <a:buChar char="•"/>
        <a:defRPr sz="2400">
          <a:solidFill>
            <a:schemeClr val="tx1"/>
          </a:solidFill>
          <a:latin typeface="+mn-lt"/>
        </a:defRPr>
      </a:lvl3pPr>
      <a:lvl4pPr marL="1597025" indent="-225425" algn="l" rtl="0" eaLnBrk="0" fontAlgn="base" hangingPunct="0">
        <a:spcBef>
          <a:spcPct val="20000"/>
        </a:spcBef>
        <a:spcAft>
          <a:spcPct val="0"/>
        </a:spcAft>
        <a:buChar char="–"/>
        <a:defRPr sz="2000">
          <a:solidFill>
            <a:schemeClr val="tx1"/>
          </a:solidFill>
          <a:latin typeface="+mn-lt"/>
        </a:defRPr>
      </a:lvl4pPr>
      <a:lvl5pPr marL="2052638" indent="-225425" algn="l" rtl="0" eaLnBrk="0" fontAlgn="base" hangingPunct="0">
        <a:spcBef>
          <a:spcPct val="20000"/>
        </a:spcBef>
        <a:spcAft>
          <a:spcPct val="0"/>
        </a:spcAft>
        <a:buChar char="»"/>
        <a:defRPr sz="2000">
          <a:solidFill>
            <a:schemeClr val="tx1"/>
          </a:solidFill>
          <a:latin typeface="+mn-lt"/>
        </a:defRPr>
      </a:lvl5pPr>
      <a:lvl6pPr marL="2512647" indent="-228414" algn="l" rtl="0" fontAlgn="base">
        <a:spcBef>
          <a:spcPct val="20000"/>
        </a:spcBef>
        <a:spcAft>
          <a:spcPct val="0"/>
        </a:spcAft>
        <a:buChar char="»"/>
        <a:defRPr sz="2000">
          <a:solidFill>
            <a:schemeClr val="tx1"/>
          </a:solidFill>
          <a:latin typeface="+mn-lt"/>
        </a:defRPr>
      </a:lvl6pPr>
      <a:lvl7pPr marL="2969506" indent="-228414" algn="l" rtl="0" fontAlgn="base">
        <a:spcBef>
          <a:spcPct val="20000"/>
        </a:spcBef>
        <a:spcAft>
          <a:spcPct val="0"/>
        </a:spcAft>
        <a:buChar char="»"/>
        <a:defRPr sz="2000">
          <a:solidFill>
            <a:schemeClr val="tx1"/>
          </a:solidFill>
          <a:latin typeface="+mn-lt"/>
        </a:defRPr>
      </a:lvl7pPr>
      <a:lvl8pPr marL="3426350" indent="-228414" algn="l" rtl="0" fontAlgn="base">
        <a:spcBef>
          <a:spcPct val="20000"/>
        </a:spcBef>
        <a:spcAft>
          <a:spcPct val="0"/>
        </a:spcAft>
        <a:buChar char="»"/>
        <a:defRPr sz="2000">
          <a:solidFill>
            <a:schemeClr val="tx1"/>
          </a:solidFill>
          <a:latin typeface="+mn-lt"/>
        </a:defRPr>
      </a:lvl8pPr>
      <a:lvl9pPr marL="3883193" indent="-22841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03" rtl="0" eaLnBrk="1" latinLnBrk="0" hangingPunct="1">
        <a:defRPr sz="1800" kern="1200">
          <a:solidFill>
            <a:schemeClr val="tx1"/>
          </a:solidFill>
          <a:latin typeface="+mn-lt"/>
          <a:ea typeface="+mn-ea"/>
          <a:cs typeface="+mn-cs"/>
        </a:defRPr>
      </a:lvl1pPr>
      <a:lvl2pPr marL="456830" algn="l" defTabSz="913703" rtl="0" eaLnBrk="1" latinLnBrk="0" hangingPunct="1">
        <a:defRPr sz="1800" kern="1200">
          <a:solidFill>
            <a:schemeClr val="tx1"/>
          </a:solidFill>
          <a:latin typeface="+mn-lt"/>
          <a:ea typeface="+mn-ea"/>
          <a:cs typeface="+mn-cs"/>
        </a:defRPr>
      </a:lvl2pPr>
      <a:lvl3pPr marL="913703" algn="l" defTabSz="913703" rtl="0" eaLnBrk="1" latinLnBrk="0" hangingPunct="1">
        <a:defRPr sz="1800" kern="1200">
          <a:solidFill>
            <a:schemeClr val="tx1"/>
          </a:solidFill>
          <a:latin typeface="+mn-lt"/>
          <a:ea typeface="+mn-ea"/>
          <a:cs typeface="+mn-cs"/>
        </a:defRPr>
      </a:lvl3pPr>
      <a:lvl4pPr marL="1370546" algn="l" defTabSz="913703" rtl="0" eaLnBrk="1" latinLnBrk="0" hangingPunct="1">
        <a:defRPr sz="1800" kern="1200">
          <a:solidFill>
            <a:schemeClr val="tx1"/>
          </a:solidFill>
          <a:latin typeface="+mn-lt"/>
          <a:ea typeface="+mn-ea"/>
          <a:cs typeface="+mn-cs"/>
        </a:defRPr>
      </a:lvl4pPr>
      <a:lvl5pPr marL="1827404" algn="l" defTabSz="913703" rtl="0" eaLnBrk="1" latinLnBrk="0" hangingPunct="1">
        <a:defRPr sz="1800" kern="1200">
          <a:solidFill>
            <a:schemeClr val="tx1"/>
          </a:solidFill>
          <a:latin typeface="+mn-lt"/>
          <a:ea typeface="+mn-ea"/>
          <a:cs typeface="+mn-cs"/>
        </a:defRPr>
      </a:lvl5pPr>
      <a:lvl6pPr marL="2284233" algn="l" defTabSz="913703" rtl="0" eaLnBrk="1" latinLnBrk="0" hangingPunct="1">
        <a:defRPr sz="1800" kern="1200">
          <a:solidFill>
            <a:schemeClr val="tx1"/>
          </a:solidFill>
          <a:latin typeface="+mn-lt"/>
          <a:ea typeface="+mn-ea"/>
          <a:cs typeface="+mn-cs"/>
        </a:defRPr>
      </a:lvl6pPr>
      <a:lvl7pPr marL="2741063" algn="l" defTabSz="913703" rtl="0" eaLnBrk="1" latinLnBrk="0" hangingPunct="1">
        <a:defRPr sz="1800" kern="1200">
          <a:solidFill>
            <a:schemeClr val="tx1"/>
          </a:solidFill>
          <a:latin typeface="+mn-lt"/>
          <a:ea typeface="+mn-ea"/>
          <a:cs typeface="+mn-cs"/>
        </a:defRPr>
      </a:lvl7pPr>
      <a:lvl8pPr marL="3197920" algn="l" defTabSz="913703" rtl="0" eaLnBrk="1" latinLnBrk="0" hangingPunct="1">
        <a:defRPr sz="1800" kern="1200">
          <a:solidFill>
            <a:schemeClr val="tx1"/>
          </a:solidFill>
          <a:latin typeface="+mn-lt"/>
          <a:ea typeface="+mn-ea"/>
          <a:cs typeface="+mn-cs"/>
        </a:defRPr>
      </a:lvl8pPr>
      <a:lvl9pPr marL="3654765" algn="l" defTabSz="91370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628650" y="366713"/>
            <a:ext cx="7886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2" tIns="45691" rIns="91382" bIns="45691" numCol="1" anchor="ctr" anchorCtr="0" compatLnSpc="1">
            <a:prstTxWarp prst="textNoShape">
              <a:avLst/>
            </a:prstTxWarp>
          </a:bodyPr>
          <a:lstStyle/>
          <a:p>
            <a:pPr lvl="0"/>
            <a:r>
              <a:rPr lang="en-US" altLang="en-US"/>
              <a:t>Click to edit Master title style</a:t>
            </a:r>
          </a:p>
        </p:txBody>
      </p:sp>
      <p:sp>
        <p:nvSpPr>
          <p:cNvPr id="6147" name="Text Placeholder 2"/>
          <p:cNvSpPr>
            <a:spLocks noGrp="1"/>
          </p:cNvSpPr>
          <p:nvPr>
            <p:ph type="body" idx="1"/>
          </p:nvPr>
        </p:nvSpPr>
        <p:spPr bwMode="auto">
          <a:xfrm>
            <a:off x="628650" y="1827213"/>
            <a:ext cx="78867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2" tIns="45691" rIns="91382" bIns="4569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6713"/>
          </a:xfrm>
          <a:prstGeom prst="rect">
            <a:avLst/>
          </a:prstGeom>
        </p:spPr>
        <p:txBody>
          <a:bodyPr vert="horz" lIns="91382" tIns="45691" rIns="91382" bIns="45691" rtlCol="0" anchor="ctr"/>
          <a:lstStyle>
            <a:lvl1pPr algn="l" defTabSz="685647" eaLnBrk="1" fontAlgn="auto" hangingPunct="1">
              <a:spcBef>
                <a:spcPts val="0"/>
              </a:spcBef>
              <a:spcAft>
                <a:spcPts val="0"/>
              </a:spcAft>
              <a:defRPr sz="1200">
                <a:solidFill>
                  <a:prstClr val="black">
                    <a:tint val="75000"/>
                  </a:prstClr>
                </a:solidFill>
                <a:latin typeface="Calibri"/>
                <a:cs typeface="Arial" pitchFamily="34" charset="0"/>
              </a:defRPr>
            </a:lvl1pPr>
          </a:lstStyle>
          <a:p>
            <a:pPr>
              <a:defRPr/>
            </a:pPr>
            <a:fld id="{9131F499-EBE4-4957-9B31-4C664CE0F10D}" type="datetimeFigureOut">
              <a:rPr lang="en-US"/>
              <a:pPr>
                <a:defRPr/>
              </a:pPr>
              <a:t>12/9/2021</a:t>
            </a:fld>
            <a:endParaRPr lang="en-US"/>
          </a:p>
        </p:txBody>
      </p:sp>
      <p:sp>
        <p:nvSpPr>
          <p:cNvPr id="5" name="Footer Placeholder 4"/>
          <p:cNvSpPr>
            <a:spLocks noGrp="1"/>
          </p:cNvSpPr>
          <p:nvPr>
            <p:ph type="ftr" sz="quarter" idx="3"/>
          </p:nvPr>
        </p:nvSpPr>
        <p:spPr>
          <a:xfrm>
            <a:off x="3028950" y="6356350"/>
            <a:ext cx="3086100" cy="366713"/>
          </a:xfrm>
          <a:prstGeom prst="rect">
            <a:avLst/>
          </a:prstGeom>
        </p:spPr>
        <p:txBody>
          <a:bodyPr vert="horz" lIns="91382" tIns="45691" rIns="91382" bIns="45691" rtlCol="0" anchor="ctr"/>
          <a:lstStyle>
            <a:lvl1pPr algn="ctr" defTabSz="685647" eaLnBrk="1" fontAlgn="auto" hangingPunct="1">
              <a:spcBef>
                <a:spcPts val="0"/>
              </a:spcBef>
              <a:spcAft>
                <a:spcPts val="0"/>
              </a:spcAft>
              <a:defRPr sz="1200">
                <a:solidFill>
                  <a:prstClr val="black">
                    <a:tint val="75000"/>
                  </a:prstClr>
                </a:solidFill>
                <a:latin typeface="Calibri"/>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6713"/>
          </a:xfrm>
          <a:prstGeom prst="rect">
            <a:avLst/>
          </a:prstGeom>
        </p:spPr>
        <p:txBody>
          <a:bodyPr vert="horz" wrap="square" lIns="91382" tIns="45691" rIns="91382" bIns="45691" numCol="1" anchor="ctr" anchorCtr="0" compatLnSpc="1">
            <a:prstTxWarp prst="textNoShape">
              <a:avLst/>
            </a:prstTxWarp>
          </a:bodyPr>
          <a:lstStyle>
            <a:lvl1pPr algn="r" defTabSz="684213" eaLnBrk="1" hangingPunct="1">
              <a:defRPr sz="1200" smtClean="0">
                <a:solidFill>
                  <a:srgbClr val="898989"/>
                </a:solidFill>
                <a:latin typeface="Calibri" pitchFamily="34" charset="0"/>
                <a:cs typeface="Arial" charset="0"/>
              </a:defRPr>
            </a:lvl1pPr>
          </a:lstStyle>
          <a:p>
            <a:pPr fontAlgn="base">
              <a:spcBef>
                <a:spcPct val="0"/>
              </a:spcBef>
              <a:spcAft>
                <a:spcPct val="0"/>
              </a:spcAft>
              <a:defRPr/>
            </a:pPr>
            <a:fld id="{62140EE4-2224-4C07-9313-265B564E7C20}" type="slidenum">
              <a:rPr lang="en-US" altLang="vi-VN"/>
              <a:pPr fontAlgn="base">
                <a:spcBef>
                  <a:spcPct val="0"/>
                </a:spcBef>
                <a:spcAft>
                  <a:spcPct val="0"/>
                </a:spcAft>
                <a:defRPr/>
              </a:pPr>
              <a:t>‹#›</a:t>
            </a:fld>
            <a:endParaRPr lang="en-US" altLang="vi-VN"/>
          </a:p>
        </p:txBody>
      </p:sp>
    </p:spTree>
    <p:extLst>
      <p:ext uri="{BB962C8B-B14F-4D97-AF65-F5344CB8AC3E}">
        <p14:creationId xmlns:p14="http://schemas.microsoft.com/office/powerpoint/2010/main" val="33419004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6854" algn="l" rtl="0" fontAlgn="base">
        <a:lnSpc>
          <a:spcPct val="90000"/>
        </a:lnSpc>
        <a:spcBef>
          <a:spcPct val="0"/>
        </a:spcBef>
        <a:spcAft>
          <a:spcPct val="0"/>
        </a:spcAft>
        <a:defRPr sz="4400">
          <a:solidFill>
            <a:schemeClr val="tx1"/>
          </a:solidFill>
          <a:latin typeface="Calibri Light" pitchFamily="34" charset="0"/>
        </a:defRPr>
      </a:lvl6pPr>
      <a:lvl7pPr marL="913748" algn="l" rtl="0" fontAlgn="base">
        <a:lnSpc>
          <a:spcPct val="90000"/>
        </a:lnSpc>
        <a:spcBef>
          <a:spcPct val="0"/>
        </a:spcBef>
        <a:spcAft>
          <a:spcPct val="0"/>
        </a:spcAft>
        <a:defRPr sz="4400">
          <a:solidFill>
            <a:schemeClr val="tx1"/>
          </a:solidFill>
          <a:latin typeface="Calibri Light" pitchFamily="34" charset="0"/>
        </a:defRPr>
      </a:lvl7pPr>
      <a:lvl8pPr marL="1370614" algn="l" rtl="0" fontAlgn="base">
        <a:lnSpc>
          <a:spcPct val="90000"/>
        </a:lnSpc>
        <a:spcBef>
          <a:spcPct val="0"/>
        </a:spcBef>
        <a:spcAft>
          <a:spcPct val="0"/>
        </a:spcAft>
        <a:defRPr sz="4400">
          <a:solidFill>
            <a:schemeClr val="tx1"/>
          </a:solidFill>
          <a:latin typeface="Calibri Light" pitchFamily="34" charset="0"/>
        </a:defRPr>
      </a:lvl8pPr>
      <a:lvl9pPr marL="1827494" algn="l" rtl="0" fontAlgn="base">
        <a:lnSpc>
          <a:spcPct val="90000"/>
        </a:lnSpc>
        <a:spcBef>
          <a:spcPct val="0"/>
        </a:spcBef>
        <a:spcAft>
          <a:spcPct val="0"/>
        </a:spcAft>
        <a:defRPr sz="4400">
          <a:solidFill>
            <a:schemeClr val="tx1"/>
          </a:solidFill>
          <a:latin typeface="Calibri Light" pitchFamily="34" charset="0"/>
        </a:defRPr>
      </a:lvl9pPr>
    </p:titleStyle>
    <p:bodyStyle>
      <a:lvl1pPr marL="225425" indent="-225425"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2625" indent="-225425"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39825" indent="-225425"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7025" indent="-225425"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4225" indent="-225425"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2773" indent="-228426" algn="l" defTabSz="9137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9654" indent="-228426" algn="l" defTabSz="9137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6521" indent="-228426" algn="l" defTabSz="9137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3387" indent="-228426" algn="l" defTabSz="91374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48" rtl="0" eaLnBrk="1" latinLnBrk="0" hangingPunct="1">
        <a:defRPr sz="1800" kern="1200">
          <a:solidFill>
            <a:schemeClr val="tx1"/>
          </a:solidFill>
          <a:latin typeface="+mn-lt"/>
          <a:ea typeface="+mn-ea"/>
          <a:cs typeface="+mn-cs"/>
        </a:defRPr>
      </a:lvl1pPr>
      <a:lvl2pPr marL="456854" algn="l" defTabSz="913748" rtl="0" eaLnBrk="1" latinLnBrk="0" hangingPunct="1">
        <a:defRPr sz="1800" kern="1200">
          <a:solidFill>
            <a:schemeClr val="tx1"/>
          </a:solidFill>
          <a:latin typeface="+mn-lt"/>
          <a:ea typeface="+mn-ea"/>
          <a:cs typeface="+mn-cs"/>
        </a:defRPr>
      </a:lvl2pPr>
      <a:lvl3pPr marL="913748" algn="l" defTabSz="913748" rtl="0" eaLnBrk="1" latinLnBrk="0" hangingPunct="1">
        <a:defRPr sz="1800" kern="1200">
          <a:solidFill>
            <a:schemeClr val="tx1"/>
          </a:solidFill>
          <a:latin typeface="+mn-lt"/>
          <a:ea typeface="+mn-ea"/>
          <a:cs typeface="+mn-cs"/>
        </a:defRPr>
      </a:lvl3pPr>
      <a:lvl4pPr marL="1370614" algn="l" defTabSz="913748" rtl="0" eaLnBrk="1" latinLnBrk="0" hangingPunct="1">
        <a:defRPr sz="1800" kern="1200">
          <a:solidFill>
            <a:schemeClr val="tx1"/>
          </a:solidFill>
          <a:latin typeface="+mn-lt"/>
          <a:ea typeface="+mn-ea"/>
          <a:cs typeface="+mn-cs"/>
        </a:defRPr>
      </a:lvl4pPr>
      <a:lvl5pPr marL="1827494" algn="l" defTabSz="913748" rtl="0" eaLnBrk="1" latinLnBrk="0" hangingPunct="1">
        <a:defRPr sz="1800" kern="1200">
          <a:solidFill>
            <a:schemeClr val="tx1"/>
          </a:solidFill>
          <a:latin typeface="+mn-lt"/>
          <a:ea typeface="+mn-ea"/>
          <a:cs typeface="+mn-cs"/>
        </a:defRPr>
      </a:lvl5pPr>
      <a:lvl6pPr marL="2284347" algn="l" defTabSz="913748" rtl="0" eaLnBrk="1" latinLnBrk="0" hangingPunct="1">
        <a:defRPr sz="1800" kern="1200">
          <a:solidFill>
            <a:schemeClr val="tx1"/>
          </a:solidFill>
          <a:latin typeface="+mn-lt"/>
          <a:ea typeface="+mn-ea"/>
          <a:cs typeface="+mn-cs"/>
        </a:defRPr>
      </a:lvl6pPr>
      <a:lvl7pPr marL="2741201" algn="l" defTabSz="913748" rtl="0" eaLnBrk="1" latinLnBrk="0" hangingPunct="1">
        <a:defRPr sz="1800" kern="1200">
          <a:solidFill>
            <a:schemeClr val="tx1"/>
          </a:solidFill>
          <a:latin typeface="+mn-lt"/>
          <a:ea typeface="+mn-ea"/>
          <a:cs typeface="+mn-cs"/>
        </a:defRPr>
      </a:lvl7pPr>
      <a:lvl8pPr marL="3198080" algn="l" defTabSz="913748" rtl="0" eaLnBrk="1" latinLnBrk="0" hangingPunct="1">
        <a:defRPr sz="1800" kern="1200">
          <a:solidFill>
            <a:schemeClr val="tx1"/>
          </a:solidFill>
          <a:latin typeface="+mn-lt"/>
          <a:ea typeface="+mn-ea"/>
          <a:cs typeface="+mn-cs"/>
        </a:defRPr>
      </a:lvl8pPr>
      <a:lvl9pPr marL="3654947" algn="l" defTabSz="91374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eaLnBrk="1" hangingPunct="1">
              <a:defRPr sz="1100" b="1">
                <a:solidFill>
                  <a:schemeClr val="tx1">
                    <a:lumMod val="50000"/>
                    <a:lumOff val="50000"/>
                  </a:schemeClr>
                </a:solidFill>
                <a:latin typeface="Arial" charset="0"/>
              </a:defRPr>
            </a:lvl1pPr>
          </a:lstStyle>
          <a:p>
            <a:pPr fontAlgn="base">
              <a:spcBef>
                <a:spcPct val="0"/>
              </a:spcBef>
              <a:spcAft>
                <a:spcPct val="0"/>
              </a:spcAft>
              <a:defRPr/>
            </a:pPr>
            <a:endParaRPr lang="en-US">
              <a:solidFill>
                <a:prstClr val="black">
                  <a:lumMod val="50000"/>
                  <a:lumOff val="50000"/>
                </a:prstClr>
              </a:solidFill>
            </a:endParaRPr>
          </a:p>
        </p:txBody>
      </p:sp>
      <p:sp>
        <p:nvSpPr>
          <p:cNvPr id="5" name="Footer Placeholder 4"/>
          <p:cNvSpPr>
            <a:spLocks noGrp="1"/>
          </p:cNvSpPr>
          <p:nvPr>
            <p:ph type="ftr" sz="quarter" idx="3"/>
          </p:nvPr>
        </p:nvSpPr>
        <p:spPr>
          <a:xfrm>
            <a:off x="457200" y="6172200"/>
            <a:ext cx="3352800" cy="365125"/>
          </a:xfrm>
          <a:prstGeom prst="rect">
            <a:avLst/>
          </a:prstGeom>
        </p:spPr>
        <p:txBody>
          <a:bodyPr vert="horz" lIns="91440" tIns="45720" rIns="91440" bIns="45720" rtlCol="0" anchor="ctr"/>
          <a:lstStyle>
            <a:lvl1pPr algn="l" eaLnBrk="1" hangingPunct="1">
              <a:defRPr sz="1100" b="1">
                <a:solidFill>
                  <a:schemeClr val="tx1">
                    <a:lumMod val="50000"/>
                    <a:lumOff val="50000"/>
                  </a:schemeClr>
                </a:solidFill>
                <a:latin typeface="Arial" charset="0"/>
              </a:defRPr>
            </a:lvl1pPr>
          </a:lstStyle>
          <a:p>
            <a:pPr fontAlgn="base">
              <a:spcBef>
                <a:spcPct val="0"/>
              </a:spcBef>
              <a:spcAft>
                <a:spcPct val="0"/>
              </a:spcAft>
              <a:defRPr/>
            </a:pPr>
            <a:endParaRPr lang="en-US">
              <a:solidFill>
                <a:prstClr val="black">
                  <a:lumMod val="50000"/>
                  <a:lumOff val="50000"/>
                </a:prstClr>
              </a:solidFill>
            </a:endParaRP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1" smtClean="0">
                <a:solidFill>
                  <a:srgbClr val="7F7F7F"/>
                </a:solidFill>
                <a:latin typeface="Arial" charset="0"/>
              </a:defRPr>
            </a:lvl1pPr>
          </a:lstStyle>
          <a:p>
            <a:pPr fontAlgn="base">
              <a:spcBef>
                <a:spcPct val="0"/>
              </a:spcBef>
              <a:spcAft>
                <a:spcPct val="0"/>
              </a:spcAft>
              <a:defRPr/>
            </a:pPr>
            <a:fld id="{C7C5A77E-E6EF-431B-BEF6-0D8CA96F60C1}"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8235215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319088" indent="-319088" algn="r" rtl="0" eaLnBrk="0" fontAlgn="base" hangingPunct="0">
        <a:spcBef>
          <a:spcPct val="0"/>
        </a:spcBef>
        <a:spcAft>
          <a:spcPct val="0"/>
        </a:spcAft>
        <a:buClr>
          <a:srgbClr val="C3260C"/>
        </a:buClr>
        <a:buSzPct val="128000"/>
        <a:buFont typeface="Georgia"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anose="020B0603020202020204" pitchFamily="34" charset="0"/>
        </a:defRPr>
      </a:lvl2pPr>
      <a:lvl3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anose="020B0603020202020204" pitchFamily="34" charset="0"/>
        </a:defRPr>
      </a:lvl3pPr>
      <a:lvl4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anose="020B0603020202020204" pitchFamily="34" charset="0"/>
        </a:defRPr>
      </a:lvl4pPr>
      <a:lvl5pPr marL="319088" indent="-319088" algn="r" rtl="0" eaLnBrk="0" fontAlgn="base" hangingPunct="0">
        <a:spcBef>
          <a:spcPct val="0"/>
        </a:spcBef>
        <a:spcAft>
          <a:spcPct val="0"/>
        </a:spcAft>
        <a:buClr>
          <a:srgbClr val="C3260C"/>
        </a:buClr>
        <a:buSzPct val="128000"/>
        <a:buFont typeface="Georgia" pitchFamily="18" charset="0"/>
        <a:buChar char="*"/>
        <a:defRPr sz="4600" b="1">
          <a:solidFill>
            <a:schemeClr val="tx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628650" y="366713"/>
            <a:ext cx="7886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en-US" altLang="en-US"/>
              <a:t>Click to edit Master title style</a:t>
            </a:r>
          </a:p>
        </p:txBody>
      </p:sp>
      <p:sp>
        <p:nvSpPr>
          <p:cNvPr id="7171" name="Text Placeholder 2"/>
          <p:cNvSpPr>
            <a:spLocks noGrp="1"/>
          </p:cNvSpPr>
          <p:nvPr>
            <p:ph type="body" idx="1"/>
          </p:nvPr>
        </p:nvSpPr>
        <p:spPr bwMode="auto">
          <a:xfrm>
            <a:off x="628650" y="1827213"/>
            <a:ext cx="788670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28650" y="6356350"/>
            <a:ext cx="2057400" cy="366713"/>
          </a:xfrm>
          <a:prstGeom prst="rect">
            <a:avLst/>
          </a:prstGeom>
        </p:spPr>
        <p:txBody>
          <a:bodyPr vert="horz" lIns="91414" tIns="45707" rIns="91414" bIns="45707" rtlCol="0" anchor="ctr"/>
          <a:lstStyle>
            <a:lvl1pPr algn="l" defTabSz="685800" eaLnBrk="1" fontAlgn="auto" hangingPunct="1">
              <a:spcBef>
                <a:spcPts val="0"/>
              </a:spcBef>
              <a:spcAft>
                <a:spcPts val="0"/>
              </a:spcAft>
              <a:defRPr sz="1200">
                <a:solidFill>
                  <a:prstClr val="black">
                    <a:tint val="75000"/>
                  </a:prstClr>
                </a:solidFill>
                <a:latin typeface="Calibri"/>
                <a:cs typeface="Arial" pitchFamily="34" charset="0"/>
              </a:defRPr>
            </a:lvl1pPr>
          </a:lstStyle>
          <a:p>
            <a:pPr>
              <a:defRPr/>
            </a:pPr>
            <a:fld id="{53F33D28-F2E7-4DE0-AAAD-2DEDD04588B4}" type="datetimeFigureOut">
              <a:rPr lang="en-US"/>
              <a:pPr>
                <a:defRPr/>
              </a:pPr>
              <a:t>12/9/2021</a:t>
            </a:fld>
            <a:endParaRPr lang="en-US"/>
          </a:p>
        </p:txBody>
      </p:sp>
      <p:sp>
        <p:nvSpPr>
          <p:cNvPr id="5" name="Footer Placeholder 4"/>
          <p:cNvSpPr>
            <a:spLocks noGrp="1"/>
          </p:cNvSpPr>
          <p:nvPr>
            <p:ph type="ftr" sz="quarter" idx="3"/>
          </p:nvPr>
        </p:nvSpPr>
        <p:spPr>
          <a:xfrm>
            <a:off x="3028950" y="6356350"/>
            <a:ext cx="3086100" cy="366713"/>
          </a:xfrm>
          <a:prstGeom prst="rect">
            <a:avLst/>
          </a:prstGeom>
        </p:spPr>
        <p:txBody>
          <a:bodyPr vert="horz" lIns="91414" tIns="45707" rIns="91414" bIns="45707" rtlCol="0" anchor="ctr"/>
          <a:lstStyle>
            <a:lvl1pPr algn="ctr" defTabSz="685800" eaLnBrk="1" fontAlgn="auto" hangingPunct="1">
              <a:spcBef>
                <a:spcPts val="0"/>
              </a:spcBef>
              <a:spcAft>
                <a:spcPts val="0"/>
              </a:spcAft>
              <a:defRPr sz="1200">
                <a:solidFill>
                  <a:prstClr val="black">
                    <a:tint val="75000"/>
                  </a:prstClr>
                </a:solidFill>
                <a:latin typeface="Calibri"/>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457950" y="6356350"/>
            <a:ext cx="2057400" cy="366713"/>
          </a:xfrm>
          <a:prstGeom prst="rect">
            <a:avLst/>
          </a:prstGeom>
        </p:spPr>
        <p:txBody>
          <a:bodyPr vert="horz" wrap="square" lIns="91414" tIns="45707" rIns="91414" bIns="45707" numCol="1" anchor="ctr" anchorCtr="0" compatLnSpc="1">
            <a:prstTxWarp prst="textNoShape">
              <a:avLst/>
            </a:prstTxWarp>
          </a:bodyPr>
          <a:lstStyle>
            <a:lvl1pPr algn="r" defTabSz="685800" eaLnBrk="1" hangingPunct="1">
              <a:defRPr sz="1200" smtClean="0">
                <a:solidFill>
                  <a:srgbClr val="898989"/>
                </a:solidFill>
                <a:latin typeface="Calibri" pitchFamily="34" charset="0"/>
                <a:cs typeface="Arial" charset="0"/>
              </a:defRPr>
            </a:lvl1pPr>
          </a:lstStyle>
          <a:p>
            <a:pPr fontAlgn="base">
              <a:spcBef>
                <a:spcPct val="0"/>
              </a:spcBef>
              <a:spcAft>
                <a:spcPct val="0"/>
              </a:spcAft>
              <a:defRPr/>
            </a:pPr>
            <a:fld id="{8B3C975A-7A7A-429D-A0E4-5512853150D5}" type="slidenum">
              <a:rPr lang="en-US" altLang="vi-VN"/>
              <a:pPr fontAlgn="base">
                <a:spcBef>
                  <a:spcPct val="0"/>
                </a:spcBef>
                <a:spcAft>
                  <a:spcPct val="0"/>
                </a:spcAft>
                <a:defRPr/>
              </a:pPr>
              <a:t>‹#›</a:t>
            </a:fld>
            <a:endParaRPr lang="en-US" altLang="vi-VN"/>
          </a:p>
        </p:txBody>
      </p:sp>
    </p:spTree>
    <p:extLst>
      <p:ext uri="{BB962C8B-B14F-4D97-AF65-F5344CB8AC3E}">
        <p14:creationId xmlns:p14="http://schemas.microsoft.com/office/powerpoint/2010/main" val="41806105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046" algn="l" rtl="0" fontAlgn="base">
        <a:lnSpc>
          <a:spcPct val="90000"/>
        </a:lnSpc>
        <a:spcBef>
          <a:spcPct val="0"/>
        </a:spcBef>
        <a:spcAft>
          <a:spcPct val="0"/>
        </a:spcAft>
        <a:defRPr sz="4400">
          <a:solidFill>
            <a:schemeClr val="tx1"/>
          </a:solidFill>
          <a:latin typeface="Calibri Light" pitchFamily="34" charset="0"/>
        </a:defRPr>
      </a:lvl6pPr>
      <a:lvl7pPr marL="914108" algn="l" rtl="0" fontAlgn="base">
        <a:lnSpc>
          <a:spcPct val="90000"/>
        </a:lnSpc>
        <a:spcBef>
          <a:spcPct val="0"/>
        </a:spcBef>
        <a:spcAft>
          <a:spcPct val="0"/>
        </a:spcAft>
        <a:defRPr sz="4400">
          <a:solidFill>
            <a:schemeClr val="tx1"/>
          </a:solidFill>
          <a:latin typeface="Calibri Light" pitchFamily="34" charset="0"/>
        </a:defRPr>
      </a:lvl7pPr>
      <a:lvl8pPr marL="1371158" algn="l" rtl="0" fontAlgn="base">
        <a:lnSpc>
          <a:spcPct val="90000"/>
        </a:lnSpc>
        <a:spcBef>
          <a:spcPct val="0"/>
        </a:spcBef>
        <a:spcAft>
          <a:spcPct val="0"/>
        </a:spcAft>
        <a:defRPr sz="4400">
          <a:solidFill>
            <a:schemeClr val="tx1"/>
          </a:solidFill>
          <a:latin typeface="Calibri Light" pitchFamily="34" charset="0"/>
        </a:defRPr>
      </a:lvl8pPr>
      <a:lvl9pPr marL="1828214" algn="l" rtl="0" fontAlgn="base">
        <a:lnSpc>
          <a:spcPct val="90000"/>
        </a:lnSpc>
        <a:spcBef>
          <a:spcPct val="0"/>
        </a:spcBef>
        <a:spcAft>
          <a:spcPct val="0"/>
        </a:spcAft>
        <a:defRPr sz="4400">
          <a:solidFill>
            <a:schemeClr val="tx1"/>
          </a:solidFill>
          <a:latin typeface="Calibri Light" pitchFamily="34" charset="0"/>
        </a:defRPr>
      </a:lvl9pPr>
    </p:titleStyle>
    <p:bodyStyle>
      <a:lvl1pPr marL="225425" indent="-225425"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2625" indent="-225425"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39825" indent="-225425"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597025" indent="-225425"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4225" indent="-225425"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3781" indent="-228522" algn="l" defTabSz="9141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0838" indent="-228522" algn="l" defTabSz="9141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7889" indent="-228522" algn="l" defTabSz="9141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9" indent="-228522" algn="l" defTabSz="91410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6"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4"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5"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5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2.png"/><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1"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6850" y="198438"/>
            <a:ext cx="871538" cy="1160462"/>
          </a:xfrm>
        </p:spPr>
      </p:pic>
      <p:sp>
        <p:nvSpPr>
          <p:cNvPr id="8" name="Title 1"/>
          <p:cNvSpPr txBox="1"/>
          <p:nvPr/>
        </p:nvSpPr>
        <p:spPr>
          <a:xfrm>
            <a:off x="1490663" y="296863"/>
            <a:ext cx="7639050" cy="1333500"/>
          </a:xfrm>
          <a:prstGeom prst="rect">
            <a:avLst/>
          </a:prstGeom>
        </p:spPr>
        <p:txBody>
          <a:bodyPr lIns="91308" tIns="45654" rIns="91308" bIns="45654"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3500" dirty="0">
                <a:solidFill>
                  <a:prstClr val="black"/>
                </a:solidFill>
                <a:latin typeface="Times New Roman" panose="02020603050405020304" pitchFamily="18" charset="0"/>
                <a:cs typeface="Times New Roman" panose="02020603050405020304" pitchFamily="18" charset="0"/>
              </a:rPr>
              <a:t>ỦY BAN NHÂN DÂN QUẬN 3</a:t>
            </a:r>
            <a:br>
              <a:rPr lang="en-US" sz="3500" dirty="0">
                <a:solidFill>
                  <a:prstClr val="black"/>
                </a:solidFill>
                <a:latin typeface="Times New Roman" panose="02020603050405020304" pitchFamily="18" charset="0"/>
                <a:cs typeface="Times New Roman" panose="02020603050405020304" pitchFamily="18" charset="0"/>
              </a:rPr>
            </a:br>
            <a:r>
              <a:rPr lang="en-US" sz="3500" b="1" dirty="0">
                <a:solidFill>
                  <a:prstClr val="black"/>
                </a:solidFill>
                <a:latin typeface="Times New Roman" panose="02020603050405020304" pitchFamily="18" charset="0"/>
                <a:cs typeface="Times New Roman" panose="02020603050405020304" pitchFamily="18" charset="0"/>
              </a:rPr>
              <a:t>PHÒNG GIÁO DỤC VÀ ĐÀO TẠO</a:t>
            </a:r>
          </a:p>
        </p:txBody>
      </p:sp>
      <p:grpSp>
        <p:nvGrpSpPr>
          <p:cNvPr id="78853" name="Group 13"/>
          <p:cNvGrpSpPr>
            <a:grpSpLocks/>
          </p:cNvGrpSpPr>
          <p:nvPr/>
        </p:nvGrpSpPr>
        <p:grpSpPr bwMode="auto">
          <a:xfrm>
            <a:off x="3124200" y="1701800"/>
            <a:ext cx="3898900" cy="0"/>
            <a:chOff x="2528099" y="-76200"/>
            <a:chExt cx="5196976" cy="0"/>
          </a:xfrm>
        </p:grpSpPr>
        <p:cxnSp>
          <p:nvCxnSpPr>
            <p:cNvPr id="10" name="Straight Arrow Connector 9"/>
            <p:cNvCxnSpPr/>
            <p:nvPr/>
          </p:nvCxnSpPr>
          <p:spPr>
            <a:xfrm>
              <a:off x="2528099" y="-76200"/>
              <a:ext cx="5196976" cy="0"/>
            </a:xfrm>
            <a:prstGeom prst="straightConnector1">
              <a:avLst/>
            </a:prstGeom>
            <a:ln>
              <a:solidFill>
                <a:schemeClr val="tx1"/>
              </a:solidFill>
              <a:tailEnd type="oval"/>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H="1">
              <a:off x="2528099" y="-76200"/>
              <a:ext cx="2697942"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201934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435" name="Text Box 14">
            <a:extLst>
              <a:ext uri="{FF2B5EF4-FFF2-40B4-BE49-F238E27FC236}">
                <a16:creationId xmlns:a16="http://schemas.microsoft.com/office/drawing/2014/main" id="{48F2F4B4-9B60-DD47-9660-EFFFEB785BE5}"/>
              </a:ext>
            </a:extLst>
          </p:cNvPr>
          <p:cNvSpPr txBox="1">
            <a:spLocks noChangeArrowheads="1"/>
          </p:cNvSpPr>
          <p:nvPr/>
        </p:nvSpPr>
        <p:spPr bwMode="auto">
          <a:xfrm>
            <a:off x="3619500" y="1811257"/>
            <a:ext cx="1905000" cy="51911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x-none" sz="2800" b="1" dirty="0" err="1">
                <a:solidFill>
                  <a:srgbClr val="0000FF"/>
                </a:solidFill>
                <a:latin typeface="Times New Roman" panose="02020603050405020304" pitchFamily="18" charset="0"/>
              </a:rPr>
              <a:t>Luyện</a:t>
            </a:r>
            <a:r>
              <a:rPr lang="en-US" altLang="x-none" sz="2800" b="1" dirty="0">
                <a:solidFill>
                  <a:srgbClr val="0000FF"/>
                </a:solidFill>
                <a:latin typeface="Times New Roman" panose="02020603050405020304" pitchFamily="18" charset="0"/>
              </a:rPr>
              <a:t> </a:t>
            </a:r>
            <a:r>
              <a:rPr lang="en-US" altLang="x-none" sz="2800" b="1" dirty="0" err="1">
                <a:solidFill>
                  <a:srgbClr val="0000FF"/>
                </a:solidFill>
                <a:latin typeface="Times New Roman" panose="02020603050405020304" pitchFamily="18" charset="0"/>
              </a:rPr>
              <a:t>đọc</a:t>
            </a:r>
            <a:endParaRPr lang="en-US" altLang="x-none" sz="2800" b="1" dirty="0">
              <a:solidFill>
                <a:srgbClr val="0000FF"/>
              </a:solidFill>
              <a:latin typeface="Times New Roman" panose="02020603050405020304" pitchFamily="18" charset="0"/>
            </a:endParaRPr>
          </a:p>
        </p:txBody>
      </p:sp>
      <p:sp>
        <p:nvSpPr>
          <p:cNvPr id="18439" name="Rectangle 18">
            <a:extLst>
              <a:ext uri="{FF2B5EF4-FFF2-40B4-BE49-F238E27FC236}">
                <a16:creationId xmlns:a16="http://schemas.microsoft.com/office/drawing/2014/main" id="{03E8AE86-74D9-2349-8213-94E52D4C83DE}"/>
              </a:ext>
            </a:extLst>
          </p:cNvPr>
          <p:cNvSpPr>
            <a:spLocks noChangeArrowheads="1"/>
          </p:cNvSpPr>
          <p:nvPr/>
        </p:nvSpPr>
        <p:spPr bwMode="auto">
          <a:xfrm>
            <a:off x="3581400" y="2563099"/>
            <a:ext cx="342900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quai</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đê</a:t>
            </a:r>
            <a:r>
              <a:rPr lang="en-US" altLang="x-none" sz="2800" b="1" dirty="0">
                <a:latin typeface="Times New Roman" panose="02020603050405020304" pitchFamily="18" charset="0"/>
              </a:rPr>
              <a:t> </a:t>
            </a:r>
          </a:p>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tuyên</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truyền</a:t>
            </a:r>
            <a:endParaRPr lang="en-US" altLang="x-none" sz="2800" b="1" dirty="0">
              <a:latin typeface="Times New Roman" panose="02020603050405020304" pitchFamily="18" charset="0"/>
            </a:endParaRPr>
          </a:p>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phát</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triển</a:t>
            </a:r>
            <a:endParaRPr lang="en-US" altLang="x-none" sz="2800" b="1" dirty="0">
              <a:latin typeface="Times New Roman" panose="02020603050405020304" pitchFamily="18" charset="0"/>
            </a:endParaRPr>
          </a:p>
          <a:p>
            <a:pPr eaLnBrk="1" hangingPunct="1">
              <a:spcBef>
                <a:spcPct val="50000"/>
              </a:spcBef>
              <a:buFontTx/>
              <a:buChar char="-"/>
            </a:pP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vững</a:t>
            </a:r>
            <a:r>
              <a:rPr lang="en-US" altLang="x-none" sz="2800" b="1" dirty="0">
                <a:latin typeface="Times New Roman" panose="02020603050405020304" pitchFamily="18" charset="0"/>
              </a:rPr>
              <a:t> </a:t>
            </a:r>
            <a:r>
              <a:rPr lang="en-US" altLang="x-none" sz="2800" b="1" dirty="0" err="1">
                <a:latin typeface="Times New Roman" panose="02020603050405020304" pitchFamily="18" charset="0"/>
              </a:rPr>
              <a:t>chắc</a:t>
            </a:r>
            <a:endParaRPr lang="en-US" altLang="x-none" sz="2800" b="1" dirty="0">
              <a:latin typeface="Times New Roman" panose="02020603050405020304" pitchFamily="18" charset="0"/>
            </a:endParaRPr>
          </a:p>
        </p:txBody>
      </p:sp>
      <p:sp>
        <p:nvSpPr>
          <p:cNvPr id="18440" name="Rectangle 21">
            <a:extLst>
              <a:ext uri="{FF2B5EF4-FFF2-40B4-BE49-F238E27FC236}">
                <a16:creationId xmlns:a16="http://schemas.microsoft.com/office/drawing/2014/main" id="{03A9C195-FA88-2540-857D-AB33C7064B37}"/>
              </a:ext>
            </a:extLst>
          </p:cNvPr>
          <p:cNvSpPr>
            <a:spLocks noChangeArrowheads="1"/>
          </p:cNvSpPr>
          <p:nvPr/>
        </p:nvSpPr>
        <p:spPr bwMode="auto">
          <a:xfrm>
            <a:off x="990600" y="5334000"/>
            <a:ext cx="2667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endParaRPr lang="vi-VN" altLang="x-none" sz="4000" b="1">
              <a:solidFill>
                <a:srgbClr val="0000FF"/>
              </a:solidFill>
              <a:latin typeface="Times New Roman" panose="02020603050405020304" pitchFamily="18" charset="0"/>
            </a:endParaRPr>
          </a:p>
        </p:txBody>
      </p:sp>
      <p:grpSp>
        <p:nvGrpSpPr>
          <p:cNvPr id="18441" name="Group 30">
            <a:extLst>
              <a:ext uri="{FF2B5EF4-FFF2-40B4-BE49-F238E27FC236}">
                <a16:creationId xmlns:a16="http://schemas.microsoft.com/office/drawing/2014/main" id="{6117524A-56C7-184C-A50D-39B5A88D3B50}"/>
              </a:ext>
            </a:extLst>
          </p:cNvPr>
          <p:cNvGrpSpPr>
            <a:grpSpLocks/>
          </p:cNvGrpSpPr>
          <p:nvPr/>
        </p:nvGrpSpPr>
        <p:grpSpPr bwMode="auto">
          <a:xfrm>
            <a:off x="2514600" y="201613"/>
            <a:ext cx="6324600" cy="1528763"/>
            <a:chOff x="1584" y="127"/>
            <a:chExt cx="3984" cy="963"/>
          </a:xfrm>
        </p:grpSpPr>
        <p:sp>
          <p:nvSpPr>
            <p:cNvPr id="18442" name="Text Box 21">
              <a:extLst>
                <a:ext uri="{FF2B5EF4-FFF2-40B4-BE49-F238E27FC236}">
                  <a16:creationId xmlns:a16="http://schemas.microsoft.com/office/drawing/2014/main" id="{82170826-49E2-AC47-AD06-2665B3C6DD36}"/>
                </a:ext>
              </a:extLst>
            </p:cNvPr>
            <p:cNvSpPr txBox="1">
              <a:spLocks noChangeArrowheads="1"/>
            </p:cNvSpPr>
            <p:nvPr/>
          </p:nvSpPr>
          <p:spPr bwMode="auto">
            <a:xfrm>
              <a:off x="1584" y="384"/>
              <a:ext cx="374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x-none" sz="4400" b="1" i="1">
                  <a:solidFill>
                    <a:srgbClr val="FF0000"/>
                  </a:solidFill>
                </a:rPr>
                <a:t>  </a:t>
              </a:r>
              <a:r>
                <a:rPr lang="en-US" altLang="x-none" sz="3200" b="1">
                  <a:solidFill>
                    <a:srgbClr val="FF0000"/>
                  </a:solidFill>
                  <a:latin typeface="Times New Roman" panose="02020603050405020304" pitchFamily="18" charset="0"/>
                  <a:cs typeface="Times New Roman" panose="02020603050405020304" pitchFamily="18" charset="0"/>
                </a:rPr>
                <a:t>Trồng rừng ngập mặn</a:t>
              </a:r>
              <a:endParaRPr lang="vi-VN" altLang="x-none" sz="3200" b="1">
                <a:solidFill>
                  <a:srgbClr val="FF0000"/>
                </a:solidFill>
                <a:latin typeface="Times New Roman" panose="02020603050405020304" pitchFamily="18" charset="0"/>
                <a:cs typeface="Times New Roman" panose="02020603050405020304" pitchFamily="18" charset="0"/>
              </a:endParaRPr>
            </a:p>
          </p:txBody>
        </p:sp>
        <p:sp>
          <p:nvSpPr>
            <p:cNvPr id="18443" name="Text Box 21">
              <a:extLst>
                <a:ext uri="{FF2B5EF4-FFF2-40B4-BE49-F238E27FC236}">
                  <a16:creationId xmlns:a16="http://schemas.microsoft.com/office/drawing/2014/main" id="{BC192AAA-B32E-8F45-8D07-7E98B728D5EF}"/>
                </a:ext>
              </a:extLst>
            </p:cNvPr>
            <p:cNvSpPr txBox="1">
              <a:spLocks noChangeArrowheads="1"/>
            </p:cNvSpPr>
            <p:nvPr/>
          </p:nvSpPr>
          <p:spPr bwMode="auto">
            <a:xfrm>
              <a:off x="3264" y="840"/>
              <a:ext cx="23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x-none" sz="2000" b="1" i="1"/>
                <a:t>Theo Phan Nguyên Hồng</a:t>
              </a:r>
              <a:endParaRPr lang="vi-VN" altLang="x-none" sz="2000" b="1" i="1"/>
            </a:p>
          </p:txBody>
        </p:sp>
        <p:sp>
          <p:nvSpPr>
            <p:cNvPr id="18444" name="Text Box 34">
              <a:extLst>
                <a:ext uri="{FF2B5EF4-FFF2-40B4-BE49-F238E27FC236}">
                  <a16:creationId xmlns:a16="http://schemas.microsoft.com/office/drawing/2014/main" id="{F7BABFAE-0002-394E-A9A6-60FAD1F1ADF8}"/>
                </a:ext>
              </a:extLst>
            </p:cNvPr>
            <p:cNvSpPr txBox="1">
              <a:spLocks noChangeArrowheads="1"/>
            </p:cNvSpPr>
            <p:nvPr/>
          </p:nvSpPr>
          <p:spPr bwMode="auto">
            <a:xfrm>
              <a:off x="2352" y="127"/>
              <a:ext cx="120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spcBef>
                  <a:spcPct val="50000"/>
                </a:spcBef>
              </a:pPr>
              <a:r>
                <a:rPr lang="en-US" altLang="x-none" sz="3200" b="1" u="sng" dirty="0" err="1">
                  <a:latin typeface="Times New Roman" panose="02020603050405020304" pitchFamily="18" charset="0"/>
                  <a:cs typeface="Times New Roman" panose="02020603050405020304" pitchFamily="18" charset="0"/>
                </a:rPr>
                <a:t>Tập</a:t>
              </a:r>
              <a:r>
                <a:rPr lang="en-US" altLang="x-none" sz="3200" b="1" u="sng" dirty="0">
                  <a:latin typeface="Times New Roman" panose="02020603050405020304" pitchFamily="18" charset="0"/>
                  <a:cs typeface="Times New Roman" panose="02020603050405020304" pitchFamily="18" charset="0"/>
                </a:rPr>
                <a:t> </a:t>
              </a:r>
              <a:r>
                <a:rPr lang="en-US" altLang="x-none" sz="3200" b="1" u="sng" dirty="0" err="1">
                  <a:latin typeface="Times New Roman" panose="02020603050405020304" pitchFamily="18" charset="0"/>
                  <a:cs typeface="Times New Roman" panose="02020603050405020304" pitchFamily="18" charset="0"/>
                </a:rPr>
                <a:t>đọc</a:t>
              </a:r>
              <a:endParaRPr lang="en-US" altLang="x-none" sz="3200" b="1" u="sng" dirty="0">
                <a:latin typeface="Times New Roman" panose="020206030504050203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D9D46F74-49C8-3D4B-84B0-08DFBC32C4D9}"/>
              </a:ext>
            </a:extLst>
          </p:cNvPr>
          <p:cNvSpPr txBox="1"/>
          <p:nvPr/>
        </p:nvSpPr>
        <p:spPr>
          <a:xfrm>
            <a:off x="3810000" y="2567970"/>
            <a:ext cx="685800" cy="523220"/>
          </a:xfrm>
          <a:prstGeom prst="rect">
            <a:avLst/>
          </a:prstGeom>
          <a:noFill/>
        </p:spPr>
        <p:txBody>
          <a:bodyPr wrap="square">
            <a:spAutoFit/>
          </a:bodyPr>
          <a:lstStyle/>
          <a:p>
            <a:r>
              <a:rPr lang="en-US" altLang="x-none" sz="2800" b="1" dirty="0" err="1">
                <a:solidFill>
                  <a:srgbClr val="FF0000"/>
                </a:solidFill>
                <a:latin typeface="Times New Roman" panose="02020603050405020304" pitchFamily="18" charset="0"/>
              </a:rPr>
              <a:t>qu</a:t>
            </a:r>
            <a:endParaRPr lang="x-none" sz="2800" dirty="0">
              <a:solidFill>
                <a:srgbClr val="FF0000"/>
              </a:solidFill>
            </a:endParaRPr>
          </a:p>
        </p:txBody>
      </p:sp>
      <p:sp>
        <p:nvSpPr>
          <p:cNvPr id="17" name="TextBox 16">
            <a:extLst>
              <a:ext uri="{FF2B5EF4-FFF2-40B4-BE49-F238E27FC236}">
                <a16:creationId xmlns:a16="http://schemas.microsoft.com/office/drawing/2014/main" id="{8AC1D083-8944-6F48-81EA-60EE9314CFF0}"/>
              </a:ext>
            </a:extLst>
          </p:cNvPr>
          <p:cNvSpPr txBox="1"/>
          <p:nvPr/>
        </p:nvSpPr>
        <p:spPr>
          <a:xfrm>
            <a:off x="4724400" y="3200400"/>
            <a:ext cx="609600" cy="523220"/>
          </a:xfrm>
          <a:prstGeom prst="rect">
            <a:avLst/>
          </a:prstGeom>
          <a:noFill/>
        </p:spPr>
        <p:txBody>
          <a:bodyPr wrap="square">
            <a:spAutoFit/>
          </a:bodyPr>
          <a:lstStyle/>
          <a:p>
            <a:r>
              <a:rPr lang="en-US" altLang="x-none" sz="2800" b="1" dirty="0">
                <a:solidFill>
                  <a:srgbClr val="FF0000"/>
                </a:solidFill>
                <a:latin typeface="Times New Roman" panose="02020603050405020304" pitchFamily="18" charset="0"/>
              </a:rPr>
              <a:t>tr</a:t>
            </a:r>
            <a:endParaRPr lang="x-none" sz="2800" dirty="0">
              <a:solidFill>
                <a:srgbClr val="FF0000"/>
              </a:solidFill>
            </a:endParaRPr>
          </a:p>
        </p:txBody>
      </p:sp>
      <p:sp>
        <p:nvSpPr>
          <p:cNvPr id="19" name="TextBox 18">
            <a:extLst>
              <a:ext uri="{FF2B5EF4-FFF2-40B4-BE49-F238E27FC236}">
                <a16:creationId xmlns:a16="http://schemas.microsoft.com/office/drawing/2014/main" id="{1E25C512-F1BA-6646-A875-0EB6EBB2D279}"/>
              </a:ext>
            </a:extLst>
          </p:cNvPr>
          <p:cNvSpPr txBox="1"/>
          <p:nvPr/>
        </p:nvSpPr>
        <p:spPr>
          <a:xfrm>
            <a:off x="4572000" y="3841721"/>
            <a:ext cx="4572000" cy="523220"/>
          </a:xfrm>
          <a:prstGeom prst="rect">
            <a:avLst/>
          </a:prstGeom>
          <a:noFill/>
        </p:spPr>
        <p:txBody>
          <a:bodyPr wrap="square">
            <a:spAutoFit/>
          </a:bodyPr>
          <a:lstStyle/>
          <a:p>
            <a:r>
              <a:rPr lang="en-US" altLang="x-none" sz="2800" b="1" dirty="0">
                <a:solidFill>
                  <a:srgbClr val="FF0000"/>
                </a:solidFill>
                <a:latin typeface="Times New Roman" panose="02020603050405020304" pitchFamily="18" charset="0"/>
              </a:rPr>
              <a:t>tr</a:t>
            </a:r>
            <a:endParaRPr lang="x-none" sz="2800" dirty="0">
              <a:solidFill>
                <a:srgbClr val="FF0000"/>
              </a:solidFill>
            </a:endParaRPr>
          </a:p>
        </p:txBody>
      </p:sp>
      <p:sp>
        <p:nvSpPr>
          <p:cNvPr id="21" name="TextBox 20">
            <a:extLst>
              <a:ext uri="{FF2B5EF4-FFF2-40B4-BE49-F238E27FC236}">
                <a16:creationId xmlns:a16="http://schemas.microsoft.com/office/drawing/2014/main" id="{205E4BB6-A6F4-4E46-A502-EE4F0B002504}"/>
              </a:ext>
            </a:extLst>
          </p:cNvPr>
          <p:cNvSpPr txBox="1"/>
          <p:nvPr/>
        </p:nvSpPr>
        <p:spPr>
          <a:xfrm>
            <a:off x="3962400" y="4487913"/>
            <a:ext cx="4572000" cy="523220"/>
          </a:xfrm>
          <a:prstGeom prst="rect">
            <a:avLst/>
          </a:prstGeom>
          <a:noFill/>
        </p:spPr>
        <p:txBody>
          <a:bodyPr wrap="square">
            <a:spAutoFit/>
          </a:bodyPr>
          <a:lstStyle/>
          <a:p>
            <a:r>
              <a:rPr lang="en-US" altLang="x-none" sz="2800" b="1" dirty="0" err="1">
                <a:solidFill>
                  <a:srgbClr val="FF0000"/>
                </a:solidFill>
                <a:latin typeface="Times New Roman" panose="02020603050405020304" pitchFamily="18" charset="0"/>
              </a:rPr>
              <a:t>ững</a:t>
            </a:r>
            <a:endParaRPr lang="x-none" sz="2800"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heckerboard(across)">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heckerboard(across)">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heckerboard(across)">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1" y="803111"/>
            <a:ext cx="8305799" cy="954107"/>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Rừng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mặn</a:t>
            </a:r>
            <a:r>
              <a:rPr lang="en-US" sz="2800" b="1" dirty="0">
                <a:solidFill>
                  <a:srgbClr val="FF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loại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rừng</a:t>
            </a:r>
            <a:r>
              <a:rPr lang="en-US" sz="2800" b="1" dirty="0">
                <a:latin typeface="Times New Roman" pitchFamily="18" charset="0"/>
                <a:cs typeface="Times New Roman" pitchFamily="18" charset="0"/>
              </a:rPr>
              <a:t> ở </a:t>
            </a:r>
            <a:r>
              <a:rPr lang="en-US" sz="2800" b="1" dirty="0" err="1">
                <a:latin typeface="Times New Roman" pitchFamily="18" charset="0"/>
                <a:cs typeface="Times New Roman" pitchFamily="18" charset="0"/>
              </a:rPr>
              <a:t>vùng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ven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biển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nhiệt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phần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gốc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ngập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trong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mặn</a:t>
            </a:r>
            <a:r>
              <a:rPr lang="en-US" sz="2800" b="1" dirty="0">
                <a:latin typeface="Times New Roman" pitchFamily="18" charset="0"/>
                <a:cs typeface="Times New Roman" pitchFamily="18" charset="0"/>
              </a:rPr>
              <a:t>.</a:t>
            </a:r>
          </a:p>
        </p:txBody>
      </p:sp>
      <p:pic>
        <p:nvPicPr>
          <p:cNvPr id="2050" name="Picture 2" descr="Cùng khám phá địa điểm Rừng ngập mặn Cần Giờ tại Hồ Chí Minh - GODY.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92" y="2401907"/>
            <a:ext cx="4641273" cy="42146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ỪNG ĐƯỚC NĂM CĂN - ĐẾN CÀ MAU THĂM RỪNG NGẬP MẶN LỚN THỨ HAI THẾ GIỚ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873" y="2401907"/>
            <a:ext cx="4274127" cy="43036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03274" y="5640780"/>
            <a:ext cx="32766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latin typeface="Times New Roman" pitchFamily="18" charset="0"/>
                <a:cs typeface="Times New Roman" pitchFamily="18" charset="0"/>
              </a:rPr>
              <a:t>RỪNG NGẬP MẶN Ở CẦN GIỜ</a:t>
            </a:r>
          </a:p>
        </p:txBody>
      </p:sp>
      <p:sp>
        <p:nvSpPr>
          <p:cNvPr id="7" name="TextBox 6"/>
          <p:cNvSpPr txBox="1"/>
          <p:nvPr/>
        </p:nvSpPr>
        <p:spPr>
          <a:xfrm>
            <a:off x="228600" y="5658653"/>
            <a:ext cx="32766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dirty="0">
                <a:latin typeface="Times New Roman" pitchFamily="18" charset="0"/>
                <a:cs typeface="Times New Roman" pitchFamily="18" charset="0"/>
              </a:rPr>
              <a:t>RỪNG NGẬP MẶN Ở CÀ MAU</a:t>
            </a:r>
          </a:p>
        </p:txBody>
      </p:sp>
    </p:spTree>
    <p:extLst>
      <p:ext uri="{BB962C8B-B14F-4D97-AF65-F5344CB8AC3E}">
        <p14:creationId xmlns:p14="http://schemas.microsoft.com/office/powerpoint/2010/main" val="23443154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nodeType="clickEffect">
                                  <p:stCondLst>
                                    <p:cond delay="0"/>
                                  </p:stCondLst>
                                  <p:childTnLst>
                                    <p:anim calcmode="lin" valueType="num">
                                      <p:cBhvr additive="base">
                                        <p:cTn id="19" dur="500"/>
                                        <p:tgtEl>
                                          <p:spTgt spid="2050"/>
                                        </p:tgtEl>
                                        <p:attrNameLst>
                                          <p:attrName>ppt_x</p:attrName>
                                        </p:attrNameLst>
                                      </p:cBhvr>
                                      <p:tavLst>
                                        <p:tav tm="0">
                                          <p:val>
                                            <p:strVal val="ppt_x"/>
                                          </p:val>
                                        </p:tav>
                                        <p:tav tm="100000">
                                          <p:val>
                                            <p:strVal val="ppt_x"/>
                                          </p:val>
                                        </p:tav>
                                      </p:tavLst>
                                    </p:anim>
                                    <p:anim calcmode="lin" valueType="num">
                                      <p:cBhvr additive="base">
                                        <p:cTn id="20" dur="500"/>
                                        <p:tgtEl>
                                          <p:spTgt spid="2050"/>
                                        </p:tgtEl>
                                        <p:attrNameLst>
                                          <p:attrName>ppt_y</p:attrName>
                                        </p:attrNameLst>
                                      </p:cBhvr>
                                      <p:tavLst>
                                        <p:tav tm="0">
                                          <p:val>
                                            <p:strVal val="ppt_y"/>
                                          </p:val>
                                        </p:tav>
                                        <p:tav tm="100000">
                                          <p:val>
                                            <p:strVal val="1+ppt_h/2"/>
                                          </p:val>
                                        </p:tav>
                                      </p:tavLst>
                                    </p:anim>
                                    <p:set>
                                      <p:cBhvr>
                                        <p:cTn id="21" dur="1" fill="hold">
                                          <p:stCondLst>
                                            <p:cond delay="499"/>
                                          </p:stCondLst>
                                        </p:cTn>
                                        <p:tgtEl>
                                          <p:spTgt spid="2050"/>
                                        </p:tgtEl>
                                        <p:attrNameLst>
                                          <p:attrName>style.visibility</p:attrName>
                                        </p:attrNameLst>
                                      </p:cBhvr>
                                      <p:to>
                                        <p:strVal val="hidden"/>
                                      </p:to>
                                    </p:set>
                                  </p:childTnLst>
                                </p:cTn>
                              </p:par>
                              <p:par>
                                <p:cTn id="22" presetID="2" presetClass="exit" presetSubtype="4" fill="hold" grpId="1" nodeType="with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barn(inVertical)">
                                      <p:cBhvr>
                                        <p:cTn id="30" dur="500"/>
                                        <p:tgtEl>
                                          <p:spTgt spid="2052"/>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1" y="685800"/>
            <a:ext cx="70866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Quai </a:t>
            </a:r>
            <a:r>
              <a:rPr lang="en-US" sz="2800" b="1" dirty="0" err="1">
                <a:solidFill>
                  <a:srgbClr val="FF0000"/>
                </a:solidFill>
                <a:latin typeface="Times New Roman" pitchFamily="18" charset="0"/>
                <a:cs typeface="Times New Roman" pitchFamily="18" charset="0"/>
              </a:rPr>
              <a:t>đê</a:t>
            </a:r>
            <a:r>
              <a:rPr lang="en-US" sz="2800" b="1" dirty="0">
                <a:solidFill>
                  <a:srgbClr val="FF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đắp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đê</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bao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quanh</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khu</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vực</a:t>
            </a:r>
            <a:r>
              <a:rPr lang="en-US" sz="2800" b="1" dirty="0">
                <a:latin typeface="Times New Roman" pitchFamily="18" charset="0"/>
                <a:cs typeface="Times New Roman" pitchFamily="18" charset="0"/>
              </a:rPr>
              <a:t>.</a:t>
            </a:r>
          </a:p>
        </p:txBody>
      </p:sp>
      <p:pic>
        <p:nvPicPr>
          <p:cNvPr id="3" name="Picture 2" descr="D:\HIN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0200"/>
            <a:ext cx="4533900" cy="4841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Ngang nhiên đắp đê ngăn sông khai thác cát | Môi trường | P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600200"/>
            <a:ext cx="4672878" cy="4841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5468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95590"/>
            <a:ext cx="68580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Phục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hồi</a:t>
            </a:r>
            <a:r>
              <a:rPr lang="en-US" sz="2800" b="1" dirty="0">
                <a:solidFill>
                  <a:srgbClr val="FF0000"/>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cho</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trở</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như</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trước</a:t>
            </a:r>
            <a:r>
              <a:rPr lang="en-US" sz="2800" b="1" dirty="0">
                <a:latin typeface="Times New Roman" pitchFamily="18" charset="0"/>
                <a:cs typeface="Times New Roman" pitchFamily="18" charset="0"/>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 y="3773485"/>
            <a:ext cx="4329546" cy="3056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Documents and Settings\Administrator\My Documents\Downloads\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4343400" cy="278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Administrator\My Documents\Download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90600"/>
            <a:ext cx="4800600" cy="278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rung_ngap_ma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773484"/>
            <a:ext cx="4779818" cy="308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75885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5" descr="Hình ảnh Powerpoint - - Tổng hợp hình ảnh dành cho Powerpoint đẹp nh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8" y="7937"/>
            <a:ext cx="9943902" cy="72310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90600" y="228600"/>
            <a:ext cx="6553200" cy="944562"/>
          </a:xfrm>
        </p:spPr>
        <p:txBody>
          <a:bodyPr>
            <a:normAutofit/>
          </a:bodyPr>
          <a:lstStyle/>
          <a:p>
            <a:r>
              <a:rPr lang="en-US" sz="4800" b="1" dirty="0" err="1">
                <a:solidFill>
                  <a:srgbClr val="FF0000"/>
                </a:solidFill>
                <a:latin typeface="Times New Roman" pitchFamily="18" charset="0"/>
                <a:cs typeface="Times New Roman" pitchFamily="18" charset="0"/>
              </a:rPr>
              <a:t>Luyện</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đọc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câu</a:t>
            </a:r>
            <a:endParaRPr lang="en-US" sz="4800" b="1" dirty="0">
              <a:solidFill>
                <a:srgbClr val="FF0000"/>
              </a:solidFill>
              <a:latin typeface="Times New Roman" pitchFamily="18" charset="0"/>
              <a:cs typeface="Times New Roman" pitchFamily="18" charset="0"/>
            </a:endParaRPr>
          </a:p>
        </p:txBody>
      </p:sp>
      <p:sp>
        <p:nvSpPr>
          <p:cNvPr id="4" name="TextBox 3"/>
          <p:cNvSpPr txBox="1"/>
          <p:nvPr/>
        </p:nvSpPr>
        <p:spPr>
          <a:xfrm>
            <a:off x="609600" y="1295400"/>
            <a:ext cx="7467600" cy="1815882"/>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cua</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nghìn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cua</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cua</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cận</a:t>
            </a:r>
            <a:r>
              <a:rPr lang="en-US" sz="2800" dirty="0">
                <a:latin typeface="Times New Roman" pitchFamily="18" charset="0"/>
                <a:cs typeface="Times New Roman" pitchFamily="18" charset="0"/>
              </a:rPr>
              <a:t>.</a:t>
            </a:r>
          </a:p>
        </p:txBody>
      </p:sp>
      <p:sp>
        <p:nvSpPr>
          <p:cNvPr id="5" name="TextBox 4"/>
          <p:cNvSpPr txBox="1"/>
          <p:nvPr/>
        </p:nvSpPr>
        <p:spPr>
          <a:xfrm>
            <a:off x="460375" y="3581400"/>
            <a:ext cx="7467600" cy="1384995"/>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p>
        </p:txBody>
      </p:sp>
      <p:sp>
        <p:nvSpPr>
          <p:cNvPr id="3" name="AutoShape 2" descr="Lắp đặt camera giám sát chất lượng cao ở Vinh Nghệ An: Tổng hợp 35+  background đơn giản đẹp được yêu thí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p:cNvCxnSpPr/>
          <p:nvPr/>
        </p:nvCxnSpPr>
        <p:spPr>
          <a:xfrm flipH="1">
            <a:off x="1447800" y="1835259"/>
            <a:ext cx="152400" cy="45074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flipH="1">
            <a:off x="5181600" y="2203341"/>
            <a:ext cx="152400" cy="45074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H="1">
            <a:off x="6629400" y="3581400"/>
            <a:ext cx="152400" cy="450741"/>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822712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1" name="Picture 13" descr="Khung chữ nhật viền hoa trắ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9144000" cy="79248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Group Of Children And Frame Stock Illustration - Download Image Now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CA93BBFF-53C2-E046-AACC-E7BACB333C23}"/>
              </a:ext>
            </a:extLst>
          </p:cNvPr>
          <p:cNvSpPr txBox="1"/>
          <p:nvPr/>
        </p:nvSpPr>
        <p:spPr>
          <a:xfrm>
            <a:off x="460375" y="2286000"/>
            <a:ext cx="8458200" cy="1218282"/>
          </a:xfrm>
          <a:prstGeom prst="rect">
            <a:avLst/>
          </a:prstGeom>
          <a:noFill/>
        </p:spPr>
        <p:txBody>
          <a:bodyPr wrap="square">
            <a:spAutoFit/>
          </a:bodyPr>
          <a:lstStyle/>
          <a:p>
            <a:pPr algn="ctr">
              <a:spcAft>
                <a:spcPts val="1125"/>
              </a:spcAft>
            </a:pPr>
            <a:r>
              <a:rPr lang="en-US" sz="4400" b="1" dirty="0">
                <a:effectLst/>
                <a:latin typeface="Times New Roman" panose="02020603050405020304" pitchFamily="18" charset="0"/>
                <a:ea typeface="Times New Roman" panose="02020603050405020304" pitchFamily="18" charset="0"/>
                <a:cs typeface="Times New Roman" panose="02020603050405020304" pitchFamily="18" charset="0"/>
              </a:rPr>
              <a:t>TÌM HIỂU BÀI</a:t>
            </a:r>
            <a:endParaRPr lang="x-none" sz="4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x-none" sz="2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965324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Tải hình ảnh pp trang 195b04e9e76e83a tại kho hình nền, ảnh đẹp khoanh24.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1143000"/>
          </a:xfrm>
        </p:spPr>
        <p:txBody>
          <a:bodyPr>
            <a:noAutofit/>
          </a:bodyPr>
          <a:lstStyle/>
          <a:p>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Câu</a:t>
            </a:r>
            <a:r>
              <a:rPr lang="en-US" altLang="en-US" sz="3600" b="1" dirty="0">
                <a:solidFill>
                  <a:srgbClr val="008000"/>
                </a:solidFill>
                <a:latin typeface="Times New Roman" pitchFamily="18" charset="0"/>
                <a:cs typeface="Times New Roman" pitchFamily="18" charset="0"/>
              </a:rPr>
              <a:t> 1: </a:t>
            </a:r>
            <a:r>
              <a:rPr lang="en-US" altLang="en-US" sz="3600" b="1" dirty="0" err="1">
                <a:solidFill>
                  <a:srgbClr val="008000"/>
                </a:solidFill>
                <a:latin typeface="Times New Roman" pitchFamily="18" charset="0"/>
                <a:cs typeface="Times New Roman" pitchFamily="18" charset="0"/>
              </a:rPr>
              <a:t>Nêu</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nguyên</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nhân</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và</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hậu</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quả</a:t>
            </a:r>
            <a:r>
              <a:rPr lang="en-US" altLang="en-US" sz="3600" b="1" dirty="0">
                <a:solidFill>
                  <a:srgbClr val="008000"/>
                </a:solidFill>
                <a:latin typeface="Times New Roman" pitchFamily="18" charset="0"/>
                <a:cs typeface="Times New Roman" pitchFamily="18" charset="0"/>
              </a:rPr>
              <a:t>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của</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việc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phá</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rừng</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ngập</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mặn</a:t>
            </a:r>
            <a:r>
              <a:rPr lang="en-US" altLang="en-US" sz="3600" b="1" dirty="0">
                <a:solidFill>
                  <a:srgbClr val="008000"/>
                </a:solidFill>
                <a:latin typeface="Times New Roman" pitchFamily="18" charset="0"/>
                <a:cs typeface="Times New Roman" pitchFamily="18" charset="0"/>
              </a:rPr>
              <a:t>? </a:t>
            </a:r>
            <a:endParaRPr lang="en-US" sz="3600" dirty="0"/>
          </a:p>
        </p:txBody>
      </p:sp>
      <p:sp>
        <p:nvSpPr>
          <p:cNvPr id="3" name="Content Placeholder 2"/>
          <p:cNvSpPr>
            <a:spLocks noGrp="1"/>
          </p:cNvSpPr>
          <p:nvPr>
            <p:ph idx="1"/>
          </p:nvPr>
        </p:nvSpPr>
        <p:spPr>
          <a:xfrm>
            <a:off x="838200" y="1905000"/>
            <a:ext cx="7467600" cy="2057400"/>
          </a:xfrm>
        </p:spPr>
        <p:txBody>
          <a:bodyPr>
            <a:normAutofit lnSpcReduction="10000"/>
          </a:bodyPr>
          <a:lstStyle/>
          <a:p>
            <a:pPr marL="0" indent="0" algn="just">
              <a:buNone/>
            </a:pPr>
            <a:r>
              <a:rPr lang="en-US" b="1" u="sng" dirty="0" err="1">
                <a:latin typeface="Times New Roman" pitchFamily="18" charset="0"/>
                <a:cs typeface="Times New Roman" pitchFamily="18" charset="0"/>
              </a:rPr>
              <a:t>Trả</a:t>
            </a:r>
            <a:r>
              <a:rPr lang="en-US" b="1" u="sng" dirty="0">
                <a:latin typeface="Times New Roman" pitchFamily="18" charset="0"/>
                <a:cs typeface="Times New Roman" pitchFamily="18" charset="0"/>
              </a:rPr>
              <a:t> </a:t>
            </a:r>
            <a:r>
              <a:rPr lang="en-US" b="1" u="sng" dirty="0" err="1">
                <a:latin typeface="Times New Roman" pitchFamily="18" charset="0"/>
                <a:cs typeface="Times New Roman" pitchFamily="18" charset="0"/>
              </a:rPr>
              <a:t>lời</a:t>
            </a:r>
            <a:r>
              <a:rPr lang="en-US" b="1" u="sng" dirty="0">
                <a:latin typeface="Times New Roman" pitchFamily="18" charset="0"/>
                <a:cs typeface="Times New Roman" pitchFamily="18" charset="0"/>
              </a:rPr>
              <a:t>:</a:t>
            </a:r>
          </a:p>
          <a:p>
            <a:pPr marL="0" indent="0" algn="just">
              <a:buNone/>
            </a:pPr>
            <a:r>
              <a:rPr lang="en-US" b="1" dirty="0" err="1">
                <a:solidFill>
                  <a:srgbClr val="FF0000"/>
                </a:solidFill>
                <a:latin typeface="Times New Roman" pitchFamily="18" charset="0"/>
                <a:cs typeface="Times New Roman" pitchFamily="18" charset="0"/>
              </a:rPr>
              <a:t>Nguyên</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nhân</a:t>
            </a:r>
            <a:r>
              <a:rPr lang="en-US" b="1" dirty="0">
                <a:solidFill>
                  <a:srgbClr val="FF0000"/>
                </a:solidFill>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phần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rừng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ngập</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mặn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mất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chiến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tranh</a:t>
            </a:r>
            <a:r>
              <a:rPr lang="en-US" dirty="0">
                <a:latin typeface="Times New Roman" pitchFamily="18" charset="0"/>
                <a:cs typeface="Times New Roman" pitchFamily="18" charset="0"/>
              </a:rPr>
              <a:t>, do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quá</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quai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đê</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biển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đầm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nuôi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tôm</a:t>
            </a:r>
            <a:r>
              <a:rPr lang="en-US" dirty="0">
                <a:latin typeface="Times New Roman" pitchFamily="18" charset="0"/>
                <a:cs typeface="Times New Roman" pitchFamily="18" charset="0"/>
              </a:rPr>
              <a:t>....</a:t>
            </a:r>
          </a:p>
        </p:txBody>
      </p:sp>
      <p:sp>
        <p:nvSpPr>
          <p:cNvPr id="5" name="TextBox 4">
            <a:extLst>
              <a:ext uri="{FF2B5EF4-FFF2-40B4-BE49-F238E27FC236}">
                <a16:creationId xmlns:a16="http://schemas.microsoft.com/office/drawing/2014/main" id="{744F547A-A0E9-8F4F-B7EC-D263108A5C16}"/>
              </a:ext>
            </a:extLst>
          </p:cNvPr>
          <p:cNvSpPr txBox="1"/>
          <p:nvPr/>
        </p:nvSpPr>
        <p:spPr>
          <a:xfrm>
            <a:off x="838200" y="3917246"/>
            <a:ext cx="7543800" cy="1569660"/>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Hậu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quả</a:t>
            </a:r>
            <a:r>
              <a:rPr lang="en-US" sz="3200" b="1" dirty="0">
                <a:solidFill>
                  <a:srgbClr val="FF0000"/>
                </a:solidFill>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chắn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đê</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dễ</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sóng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78249922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òn đâu rừng ngập mặn? - Báo Khánh Hòa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òn đâu rừng ngập mặn? - Báo Khánh Hòa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9461" name="Picture 5" descr="C:\Users\HP\Downloads\images1000347_ngap_man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09" y="7936"/>
            <a:ext cx="5077691" cy="4151627"/>
          </a:xfrm>
          <a:prstGeom prst="rect">
            <a:avLst/>
          </a:prstGeom>
          <a:noFill/>
          <a:extLst>
            <a:ext uri="{909E8E84-426E-40DD-AFC4-6F175D3DCCD1}">
              <a14:hiddenFill xmlns:a14="http://schemas.microsoft.com/office/drawing/2010/main">
                <a:solidFill>
                  <a:srgbClr val="FFFFFF"/>
                </a:solidFill>
              </a14:hiddenFill>
            </a:ext>
          </a:extLst>
        </p:spPr>
      </p:pic>
      <p:pic>
        <p:nvPicPr>
          <p:cNvPr id="19463" name="Picture 7" descr="Lá chắn rừng ngập mặn đang suy giả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971800"/>
            <a:ext cx="5257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8554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wheel(1)">
                                      <p:cBhvr>
                                        <p:cTn id="7" dur="2000"/>
                                        <p:tgtEl>
                                          <p:spTgt spid="19461"/>
                                        </p:tgtEl>
                                      </p:cBhvr>
                                    </p:animEffect>
                                  </p:childTnLst>
                                </p:cTn>
                              </p:par>
                              <p:par>
                                <p:cTn id="8" presetID="21" presetClass="entr" presetSubtype="1" fill="hold" nodeType="withEffect">
                                  <p:stCondLst>
                                    <p:cond delay="0"/>
                                  </p:stCondLst>
                                  <p:childTnLst>
                                    <p:set>
                                      <p:cBhvr>
                                        <p:cTn id="9" dur="1" fill="hold">
                                          <p:stCondLst>
                                            <p:cond delay="0"/>
                                          </p:stCondLst>
                                        </p:cTn>
                                        <p:tgtEl>
                                          <p:spTgt spid="19463"/>
                                        </p:tgtEl>
                                        <p:attrNameLst>
                                          <p:attrName>style.visibility</p:attrName>
                                        </p:attrNameLst>
                                      </p:cBhvr>
                                      <p:to>
                                        <p:strVal val="visible"/>
                                      </p:to>
                                    </p:set>
                                    <p:animEffect transition="in" filter="wheel(1)">
                                      <p:cBhvr>
                                        <p:cTn id="10" dur="2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Kiên Giang dồn sức xử lý sạt lở đê biển, đảm bảo an toà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84"/>
            <a:ext cx="5715000" cy="3286126"/>
          </a:xfrm>
          <a:prstGeom prst="rect">
            <a:avLst/>
          </a:prstGeom>
          <a:noFill/>
          <a:extLst>
            <a:ext uri="{909E8E84-426E-40DD-AFC4-6F175D3DCCD1}">
              <a14:hiddenFill xmlns:a14="http://schemas.microsoft.com/office/drawing/2010/main">
                <a:solidFill>
                  <a:srgbClr val="FFFFFF"/>
                </a:solidFill>
              </a14:hiddenFill>
            </a:ext>
          </a:extLst>
        </p:spPr>
      </p:pic>
      <p:pic>
        <p:nvPicPr>
          <p:cNvPr id="21506" name="Picture 2" descr="Kiên Giang tập trung khắc phục vỡ đê biển Tây – Báo Kiên Giang – Kiên Giang  Onl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3011" y="3590926"/>
            <a:ext cx="5715000" cy="32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9145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1506"/>
                                        </p:tgtEl>
                                        <p:attrNameLst>
                                          <p:attrName>style.visibility</p:attrName>
                                        </p:attrNameLst>
                                      </p:cBhvr>
                                      <p:to>
                                        <p:strVal val="visible"/>
                                      </p:to>
                                    </p:set>
                                    <p:animEffect transition="in" filter="wipe(down)">
                                      <p:cBhvr>
                                        <p:cTn id="10"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C:\Users\HP\Downloads\hinh-nen-powerpoint-don-gian-tinh-t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09600" y="1219200"/>
            <a:ext cx="8229600" cy="1143000"/>
          </a:xfrm>
        </p:spPr>
        <p:txBody>
          <a:bodyPr>
            <a:noAutofit/>
          </a:bodyPr>
          <a:lstStyle/>
          <a:p>
            <a:br>
              <a:rPr lang="en-US" altLang="en-US" sz="3200" b="1" dirty="0">
                <a:solidFill>
                  <a:srgbClr val="008000"/>
                </a:solidFill>
                <a:latin typeface="Times New Roman" pitchFamily="18" charset="0"/>
                <a:cs typeface="Times New Roman" pitchFamily="18" charset="0"/>
              </a:rPr>
            </a:br>
            <a:r>
              <a:rPr lang="en-US" altLang="en-US" sz="3200" b="1" dirty="0" err="1">
                <a:solidFill>
                  <a:srgbClr val="008000"/>
                </a:solidFill>
                <a:latin typeface="Times New Roman" pitchFamily="18" charset="0"/>
                <a:cs typeface="Times New Roman" pitchFamily="18" charset="0"/>
              </a:rPr>
              <a:t>Câu</a:t>
            </a:r>
            <a:r>
              <a:rPr lang="en-US" altLang="en-US" sz="3200" b="1" dirty="0">
                <a:solidFill>
                  <a:srgbClr val="008000"/>
                </a:solidFill>
                <a:latin typeface="Times New Roman" pitchFamily="18" charset="0"/>
                <a:cs typeface="Times New Roman" pitchFamily="18" charset="0"/>
              </a:rPr>
              <a:t>  2: </a:t>
            </a:r>
            <a:r>
              <a:rPr lang="en-US" altLang="en-US" sz="3200" b="1" dirty="0" err="1">
                <a:solidFill>
                  <a:srgbClr val="008000"/>
                </a:solidFill>
                <a:latin typeface="Times New Roman" pitchFamily="18" charset="0"/>
                <a:cs typeface="Times New Roman" pitchFamily="18" charset="0"/>
              </a:rPr>
              <a:t>Vì</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sao</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các</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tỉnh</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ven</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biển</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có</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phong</a:t>
            </a:r>
            <a:r>
              <a:rPr lang="en-US" altLang="en-US" sz="3200" b="1" dirty="0">
                <a:solidFill>
                  <a:srgbClr val="008000"/>
                </a:solidFill>
                <a:latin typeface="Times New Roman" pitchFamily="18" charset="0"/>
                <a:cs typeface="Times New Roman" pitchFamily="18" charset="0"/>
              </a:rPr>
              <a:t> </a:t>
            </a:r>
            <a:br>
              <a:rPr lang="en-US" altLang="en-US" sz="3200" b="1" dirty="0">
                <a:solidFill>
                  <a:srgbClr val="008000"/>
                </a:solidFill>
                <a:latin typeface="Times New Roman" pitchFamily="18" charset="0"/>
                <a:cs typeface="Times New Roman" pitchFamily="18" charset="0"/>
              </a:rPr>
            </a:br>
            <a:r>
              <a:rPr lang="en-US" altLang="en-US" sz="3200" b="1" dirty="0" err="1">
                <a:solidFill>
                  <a:srgbClr val="008000"/>
                </a:solidFill>
                <a:latin typeface="Times New Roman" pitchFamily="18" charset="0"/>
                <a:cs typeface="Times New Roman" pitchFamily="18" charset="0"/>
              </a:rPr>
              <a:t>trào</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trồng</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rừng</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ngập</a:t>
            </a:r>
            <a:r>
              <a:rPr lang="en-US" altLang="en-US" sz="3200" b="1" dirty="0">
                <a:solidFill>
                  <a:srgbClr val="008000"/>
                </a:solidFill>
                <a:latin typeface="Times New Roman" pitchFamily="18" charset="0"/>
                <a:cs typeface="Times New Roman" pitchFamily="18" charset="0"/>
              </a:rPr>
              <a:t> </a:t>
            </a:r>
            <a:r>
              <a:rPr lang="en-US" altLang="en-US" sz="3200" b="1" dirty="0" err="1">
                <a:solidFill>
                  <a:srgbClr val="008000"/>
                </a:solidFill>
                <a:latin typeface="Times New Roman" pitchFamily="18" charset="0"/>
                <a:cs typeface="Times New Roman" pitchFamily="18" charset="0"/>
              </a:rPr>
              <a:t>mặn</a:t>
            </a:r>
            <a:r>
              <a:rPr lang="en-US" altLang="en-US" sz="3200" b="1" dirty="0">
                <a:solidFill>
                  <a:srgbClr val="008000"/>
                </a:solidFill>
                <a:latin typeface="Times New Roman" pitchFamily="18" charset="0"/>
                <a:cs typeface="Times New Roman" pitchFamily="18" charset="0"/>
              </a:rPr>
              <a:t> ? </a:t>
            </a:r>
            <a:br>
              <a:rPr lang="en-US" altLang="en-US" sz="3200" b="1" dirty="0">
                <a:solidFill>
                  <a:srgbClr val="008000"/>
                </a:solidFill>
                <a:latin typeface="Times New Roman" pitchFamily="18" charset="0"/>
                <a:cs typeface="Times New Roman" pitchFamily="18" charset="0"/>
              </a:rPr>
            </a:br>
            <a:endParaRPr lang="en-US" sz="3200" dirty="0"/>
          </a:p>
        </p:txBody>
      </p:sp>
      <p:sp>
        <p:nvSpPr>
          <p:cNvPr id="5" name="TextBox 4"/>
          <p:cNvSpPr txBox="1"/>
          <p:nvPr/>
        </p:nvSpPr>
        <p:spPr>
          <a:xfrm>
            <a:off x="914400" y="2362200"/>
            <a:ext cx="7391400" cy="2246769"/>
          </a:xfrm>
          <a:prstGeom prst="rect">
            <a:avLst/>
          </a:prstGeom>
          <a:noFill/>
        </p:spPr>
        <p:txBody>
          <a:bodyPr wrap="square" rtlCol="0">
            <a:spAutoFit/>
          </a:bodyPr>
          <a:lstStyle/>
          <a:p>
            <a:r>
              <a:rPr lang="en-US" sz="2800" b="1" u="sng" dirty="0" err="1">
                <a:solidFill>
                  <a:srgbClr val="00B0F0"/>
                </a:solidFill>
                <a:latin typeface="Times New Roman" pitchFamily="18" charset="0"/>
                <a:cs typeface="Times New Roman" pitchFamily="18" charset="0"/>
              </a:rPr>
              <a:t>Trả</a:t>
            </a:r>
            <a:r>
              <a:rPr lang="en-US" sz="2800" b="1" u="sng" dirty="0">
                <a:solidFill>
                  <a:srgbClr val="00B0F0"/>
                </a:solidFill>
                <a:latin typeface="Times New Roman" pitchFamily="18" charset="0"/>
                <a:cs typeface="Times New Roman" pitchFamily="18" charset="0"/>
              </a:rPr>
              <a:t> </a:t>
            </a:r>
            <a:r>
              <a:rPr lang="en-US" sz="2800" b="1" u="sng" dirty="0" err="1">
                <a:solidFill>
                  <a:srgbClr val="00B0F0"/>
                </a:solidFill>
                <a:latin typeface="Times New Roman" pitchFamily="18" charset="0"/>
                <a:cs typeface="Times New Roman" pitchFamily="18" charset="0"/>
              </a:rPr>
              <a:t>lời</a:t>
            </a:r>
            <a:r>
              <a:rPr lang="en-US" sz="2800" b="1" u="sng" dirty="0">
                <a:solidFill>
                  <a:srgbClr val="00B0F0"/>
                </a:solidFill>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ven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tỉnh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tin, </a:t>
            </a:r>
            <a:r>
              <a:rPr lang="en-US" sz="2800" dirty="0" err="1">
                <a:latin typeface="Times New Roman" pitchFamily="18" charset="0"/>
                <a:cs typeface="Times New Roman" pitchFamily="18" charset="0"/>
              </a:rPr>
              <a:t>tuyên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vệ</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đê</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a:t>
            </a:r>
          </a:p>
        </p:txBody>
      </p:sp>
      <p:sp>
        <p:nvSpPr>
          <p:cNvPr id="3" name="AutoShape 2" descr="50++ hình nền powerpoint đẹp long la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7" descr="Tải +999 Hình Nền Powerpoint Đơn Giản Tinh Tế Năm 201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568384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0"/>
            <a:ext cx="921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p:nvPr/>
        </p:nvSpPr>
        <p:spPr>
          <a:xfrm>
            <a:off x="1152525" y="296863"/>
            <a:ext cx="7375525" cy="1333500"/>
          </a:xfrm>
          <a:prstGeom prst="rect">
            <a:avLst/>
          </a:prstGeom>
        </p:spPr>
        <p:txBody>
          <a:bodyPr lIns="91330" tIns="45665" rIns="91330" bIns="45665"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3500" dirty="0">
                <a:solidFill>
                  <a:prstClr val="black"/>
                </a:solidFill>
                <a:latin typeface="Times New Roman" panose="02020603050405020304" pitchFamily="18" charset="0"/>
                <a:cs typeface="Times New Roman" panose="02020603050405020304" pitchFamily="18" charset="0"/>
              </a:rPr>
              <a:t>ỦY BAN NHÂN DÂN QUẬN 3</a:t>
            </a:r>
            <a:br>
              <a:rPr lang="en-US" sz="3500" dirty="0">
                <a:solidFill>
                  <a:prstClr val="black"/>
                </a:solidFill>
                <a:latin typeface="Times New Roman" panose="02020603050405020304" pitchFamily="18" charset="0"/>
                <a:cs typeface="Times New Roman" panose="02020603050405020304" pitchFamily="18" charset="0"/>
              </a:rPr>
            </a:br>
            <a:r>
              <a:rPr lang="en-US" sz="3500" b="1" dirty="0">
                <a:solidFill>
                  <a:prstClr val="black"/>
                </a:solidFill>
                <a:latin typeface="Times New Roman" panose="02020603050405020304" pitchFamily="18" charset="0"/>
                <a:cs typeface="Times New Roman" panose="02020603050405020304" pitchFamily="18" charset="0"/>
              </a:rPr>
              <a:t>TRƯỜNG TIỂU HỌC NGUYỄN THI</a:t>
            </a:r>
          </a:p>
        </p:txBody>
      </p:sp>
      <p:sp>
        <p:nvSpPr>
          <p:cNvPr id="6" name="Title 1"/>
          <p:cNvSpPr txBox="1"/>
          <p:nvPr/>
        </p:nvSpPr>
        <p:spPr>
          <a:xfrm>
            <a:off x="-33338" y="2049463"/>
            <a:ext cx="9144001" cy="1817687"/>
          </a:xfrm>
          <a:prstGeom prst="rect">
            <a:avLst/>
          </a:prstGeom>
        </p:spPr>
        <p:txBody>
          <a:bodyPr lIns="91330" tIns="45665" rIns="91330" bIns="45665"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6000" b="1" dirty="0">
                <a:solidFill>
                  <a:srgbClr val="7030A0"/>
                </a:solidFill>
                <a:latin typeface="Times New Roman" panose="02020603050405020304" pitchFamily="18" charset="0"/>
                <a:cs typeface="Times New Roman" panose="02020603050405020304" pitchFamily="18" charset="0"/>
              </a:rPr>
              <a:t>MÔN TIẾNG VIỆT</a:t>
            </a:r>
          </a:p>
        </p:txBody>
      </p:sp>
      <p:sp>
        <p:nvSpPr>
          <p:cNvPr id="7" name="Title 1"/>
          <p:cNvSpPr txBox="1"/>
          <p:nvPr/>
        </p:nvSpPr>
        <p:spPr>
          <a:xfrm>
            <a:off x="500063" y="3741738"/>
            <a:ext cx="8077200" cy="1114425"/>
          </a:xfrm>
          <a:prstGeom prst="rect">
            <a:avLst/>
          </a:prstGeom>
        </p:spPr>
        <p:txBody>
          <a:bodyPr lIns="91330" tIns="45665" rIns="91330" bIns="45665"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US" sz="4000" b="1" dirty="0" err="1">
                <a:solidFill>
                  <a:srgbClr val="ED7D31"/>
                </a:solidFill>
                <a:latin typeface="Times New Roman" panose="02020603050405020304" pitchFamily="18" charset="0"/>
                <a:cs typeface="Times New Roman" panose="02020603050405020304" pitchFamily="18" charset="0"/>
              </a:rPr>
              <a:t>Giáo</a:t>
            </a:r>
            <a:r>
              <a:rPr lang="en-US" sz="4000" b="1" dirty="0">
                <a:solidFill>
                  <a:srgbClr val="ED7D31"/>
                </a:solidFill>
                <a:latin typeface="Times New Roman" panose="02020603050405020304" pitchFamily="18" charset="0"/>
                <a:cs typeface="Times New Roman" panose="02020603050405020304" pitchFamily="18" charset="0"/>
              </a:rPr>
              <a:t> </a:t>
            </a:r>
            <a:r>
              <a:rPr lang="en-US" sz="4000" b="1" dirty="0" err="1">
                <a:solidFill>
                  <a:srgbClr val="ED7D31"/>
                </a:solidFill>
                <a:latin typeface="Times New Roman" panose="02020603050405020304" pitchFamily="18" charset="0"/>
                <a:cs typeface="Times New Roman" panose="02020603050405020304" pitchFamily="18" charset="0"/>
              </a:rPr>
              <a:t>viên</a:t>
            </a:r>
            <a:r>
              <a:rPr lang="en-US" sz="4000" b="1" dirty="0">
                <a:solidFill>
                  <a:srgbClr val="ED7D31"/>
                </a:solidFill>
                <a:latin typeface="Times New Roman" panose="02020603050405020304" pitchFamily="18" charset="0"/>
                <a:cs typeface="Times New Roman" panose="02020603050405020304" pitchFamily="18" charset="0"/>
              </a:rPr>
              <a:t> </a:t>
            </a:r>
            <a:r>
              <a:rPr lang="en-US" sz="4000" b="1" dirty="0" err="1">
                <a:solidFill>
                  <a:srgbClr val="ED7D31"/>
                </a:solidFill>
                <a:latin typeface="Times New Roman" panose="02020603050405020304" pitchFamily="18" charset="0"/>
                <a:cs typeface="Times New Roman" panose="02020603050405020304" pitchFamily="18" charset="0"/>
              </a:rPr>
              <a:t>thực</a:t>
            </a:r>
            <a:r>
              <a:rPr lang="en-US" sz="4000" b="1" dirty="0">
                <a:solidFill>
                  <a:srgbClr val="ED7D31"/>
                </a:solidFill>
                <a:latin typeface="Times New Roman" panose="02020603050405020304" pitchFamily="18" charset="0"/>
                <a:cs typeface="Times New Roman" panose="02020603050405020304" pitchFamily="18" charset="0"/>
              </a:rPr>
              <a:t> </a:t>
            </a:r>
            <a:r>
              <a:rPr lang="en-US" sz="4000" b="1" err="1">
                <a:solidFill>
                  <a:srgbClr val="ED7D31"/>
                </a:solidFill>
                <a:latin typeface="Times New Roman" panose="02020603050405020304" pitchFamily="18" charset="0"/>
                <a:cs typeface="Times New Roman" panose="02020603050405020304" pitchFamily="18" charset="0"/>
              </a:rPr>
              <a:t>hiện</a:t>
            </a:r>
            <a:r>
              <a:rPr lang="en-US" sz="4000" b="1">
                <a:solidFill>
                  <a:srgbClr val="ED7D31"/>
                </a:solidFill>
                <a:latin typeface="Times New Roman" panose="02020603050405020304" pitchFamily="18" charset="0"/>
                <a:cs typeface="Times New Roman" panose="02020603050405020304" pitchFamily="18" charset="0"/>
              </a:rPr>
              <a:t>: Giáo viên khối 5 </a:t>
            </a:r>
            <a:endParaRPr lang="en-US" sz="4000" b="1" dirty="0">
              <a:solidFill>
                <a:srgbClr val="ED7D31"/>
              </a:solidFill>
              <a:latin typeface="Times New Roman" panose="02020603050405020304" pitchFamily="18" charset="0"/>
              <a:cs typeface="Times New Roman" panose="02020603050405020304" pitchFamily="18" charset="0"/>
            </a:endParaRPr>
          </a:p>
        </p:txBody>
      </p:sp>
      <p:sp>
        <p:nvSpPr>
          <p:cNvPr id="14" name="Title 1"/>
          <p:cNvSpPr txBox="1"/>
          <p:nvPr/>
        </p:nvSpPr>
        <p:spPr>
          <a:xfrm>
            <a:off x="465138" y="4868863"/>
            <a:ext cx="8077200" cy="1114425"/>
          </a:xfrm>
          <a:prstGeom prst="rect">
            <a:avLst/>
          </a:prstGeom>
        </p:spPr>
        <p:txBody>
          <a:bodyPr lIns="91330" tIns="45665" rIns="91330" bIns="45665"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4000" i="1" dirty="0" err="1">
                <a:solidFill>
                  <a:srgbClr val="00B050"/>
                </a:solidFill>
                <a:latin typeface="Times New Roman" panose="02020603050405020304" pitchFamily="18" charset="0"/>
                <a:cs typeface="Times New Roman" panose="02020603050405020304" pitchFamily="18" charset="0"/>
              </a:rPr>
              <a:t>Quận</a:t>
            </a:r>
            <a:r>
              <a:rPr lang="en-US" sz="4000" i="1" dirty="0">
                <a:solidFill>
                  <a:srgbClr val="00B050"/>
                </a:solidFill>
                <a:latin typeface="Times New Roman" panose="02020603050405020304" pitchFamily="18" charset="0"/>
                <a:cs typeface="Times New Roman" panose="02020603050405020304" pitchFamily="18" charset="0"/>
              </a:rPr>
              <a:t> 3, </a:t>
            </a:r>
            <a:r>
              <a:rPr lang="en-US" sz="4000" i="1" dirty="0" err="1">
                <a:solidFill>
                  <a:srgbClr val="00B050"/>
                </a:solidFill>
                <a:latin typeface="Times New Roman" panose="02020603050405020304" pitchFamily="18" charset="0"/>
                <a:cs typeface="Times New Roman" panose="02020603050405020304" pitchFamily="18" charset="0"/>
              </a:rPr>
              <a:t>ngày</a:t>
            </a:r>
            <a:r>
              <a:rPr lang="en-US" sz="4000" i="1" dirty="0">
                <a:solidFill>
                  <a:srgbClr val="00B050"/>
                </a:solidFill>
                <a:latin typeface="Times New Roman" panose="02020603050405020304" pitchFamily="18" charset="0"/>
                <a:cs typeface="Times New Roman" panose="02020603050405020304" pitchFamily="18" charset="0"/>
              </a:rPr>
              <a:t> 13  </a:t>
            </a:r>
            <a:r>
              <a:rPr lang="en-US" sz="4000" i="1" dirty="0" err="1">
                <a:solidFill>
                  <a:srgbClr val="00B050"/>
                </a:solidFill>
                <a:latin typeface="Times New Roman" panose="02020603050405020304" pitchFamily="18" charset="0"/>
                <a:cs typeface="Times New Roman" panose="02020603050405020304" pitchFamily="18" charset="0"/>
              </a:rPr>
              <a:t>tháng</a:t>
            </a:r>
            <a:r>
              <a:rPr lang="en-US" sz="4000" i="1" dirty="0">
                <a:solidFill>
                  <a:srgbClr val="00B050"/>
                </a:solidFill>
                <a:latin typeface="Times New Roman" panose="02020603050405020304" pitchFamily="18" charset="0"/>
                <a:cs typeface="Times New Roman" panose="02020603050405020304" pitchFamily="18" charset="0"/>
              </a:rPr>
              <a:t>  12 </a:t>
            </a:r>
            <a:r>
              <a:rPr lang="en-US" sz="4000" i="1" dirty="0" err="1">
                <a:solidFill>
                  <a:srgbClr val="00B050"/>
                </a:solidFill>
                <a:latin typeface="Times New Roman" panose="02020603050405020304" pitchFamily="18" charset="0"/>
                <a:cs typeface="Times New Roman" panose="02020603050405020304" pitchFamily="18" charset="0"/>
              </a:rPr>
              <a:t>năm</a:t>
            </a:r>
            <a:r>
              <a:rPr lang="en-US" sz="4000" i="1" dirty="0">
                <a:solidFill>
                  <a:srgbClr val="00B050"/>
                </a:solidFill>
                <a:latin typeface="Times New Roman" panose="02020603050405020304" pitchFamily="18" charset="0"/>
                <a:cs typeface="Times New Roman" panose="02020603050405020304" pitchFamily="18" charset="0"/>
              </a:rPr>
              <a:t> 2021</a:t>
            </a:r>
            <a:endParaRPr lang="en-US" sz="4000" i="1" dirty="0">
              <a:solidFill>
                <a:srgbClr val="0070C0"/>
              </a:solidFill>
              <a:latin typeface="Times New Roman" panose="02020603050405020304" pitchFamily="18" charset="0"/>
              <a:cs typeface="Times New Roman" panose="02020603050405020304" pitchFamily="18" charset="0"/>
            </a:endParaRPr>
          </a:p>
        </p:txBody>
      </p:sp>
      <p:pic>
        <p:nvPicPr>
          <p:cNvPr id="79879" name="Content Placeholder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 y="88900"/>
            <a:ext cx="1131888" cy="1484313"/>
          </a:xfrm>
        </p:spPr>
      </p:pic>
      <p:grpSp>
        <p:nvGrpSpPr>
          <p:cNvPr id="79880" name="Group 13"/>
          <p:cNvGrpSpPr>
            <a:grpSpLocks/>
          </p:cNvGrpSpPr>
          <p:nvPr/>
        </p:nvGrpSpPr>
        <p:grpSpPr bwMode="auto">
          <a:xfrm>
            <a:off x="2208213" y="1770063"/>
            <a:ext cx="5091112" cy="0"/>
            <a:chOff x="2267768" y="1327150"/>
            <a:chExt cx="6784438" cy="429769"/>
          </a:xfrm>
        </p:grpSpPr>
        <p:cxnSp>
          <p:nvCxnSpPr>
            <p:cNvPr id="15" name="Straight Arrow Connector 14"/>
            <p:cNvCxnSpPr/>
            <p:nvPr/>
          </p:nvCxnSpPr>
          <p:spPr>
            <a:xfrm>
              <a:off x="1131192" y="1770063"/>
              <a:ext cx="5195691" cy="0"/>
            </a:xfrm>
            <a:prstGeom prst="straightConnector1">
              <a:avLst/>
            </a:prstGeom>
            <a:ln>
              <a:solidFill>
                <a:schemeClr val="tx1"/>
              </a:solidFill>
              <a:tailEnd type="oval"/>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a:off x="1998131" y="1770063"/>
              <a:ext cx="1925114"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852284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990600" y="685800"/>
            <a:ext cx="6172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endParaRPr lang="en-US" altLang="en-US" b="1">
              <a:latin typeface="Times New Roman" panose="02020603050405020304" pitchFamily="18" charset="0"/>
              <a:cs typeface="Times New Roman" panose="02020603050405020304" pitchFamily="18" charset="0"/>
            </a:endParaRPr>
          </a:p>
        </p:txBody>
      </p:sp>
      <p:pic>
        <p:nvPicPr>
          <p:cNvPr id="2662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29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2971800" y="5867400"/>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Trà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Vinh</a:t>
            </a:r>
            <a:endParaRPr lang="en-US" altLang="en-US" sz="2800" b="1" dirty="0">
              <a:latin typeface="Times New Roman" panose="02020603050405020304" pitchFamily="18" charset="0"/>
              <a:cs typeface="Times New Roman" panose="02020603050405020304" pitchFamily="18" charset="0"/>
            </a:endParaRPr>
          </a:p>
        </p:txBody>
      </p:sp>
      <p:sp>
        <p:nvSpPr>
          <p:cNvPr id="27656" name="Text Box 8"/>
          <p:cNvSpPr txBox="1">
            <a:spLocks noChangeArrowheads="1"/>
          </p:cNvSpPr>
          <p:nvPr/>
        </p:nvSpPr>
        <p:spPr bwMode="auto">
          <a:xfrm>
            <a:off x="3086100" y="6324600"/>
            <a:ext cx="198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Sóc Trăng</a:t>
            </a:r>
          </a:p>
        </p:txBody>
      </p:sp>
      <p:sp>
        <p:nvSpPr>
          <p:cNvPr id="27657" name="Line 9"/>
          <p:cNvSpPr>
            <a:spLocks noChangeShapeType="1"/>
          </p:cNvSpPr>
          <p:nvPr/>
        </p:nvSpPr>
        <p:spPr bwMode="auto">
          <a:xfrm flipH="1" flipV="1">
            <a:off x="1981200" y="6172200"/>
            <a:ext cx="1066800" cy="4175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27658" name="Line 10"/>
          <p:cNvSpPr>
            <a:spLocks noChangeShapeType="1"/>
          </p:cNvSpPr>
          <p:nvPr/>
        </p:nvSpPr>
        <p:spPr bwMode="auto">
          <a:xfrm flipH="1" flipV="1">
            <a:off x="2057400" y="6019800"/>
            <a:ext cx="990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27659" name="Text Box 11"/>
          <p:cNvSpPr txBox="1">
            <a:spLocks noChangeArrowheads="1"/>
          </p:cNvSpPr>
          <p:nvPr/>
        </p:nvSpPr>
        <p:spPr bwMode="auto">
          <a:xfrm>
            <a:off x="3581400" y="5410200"/>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Bến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Tre</a:t>
            </a:r>
            <a:endParaRPr lang="en-US" altLang="en-US" sz="2800" b="1" dirty="0">
              <a:latin typeface="Times New Roman" panose="02020603050405020304" pitchFamily="18" charset="0"/>
              <a:cs typeface="Times New Roman" panose="02020603050405020304" pitchFamily="18" charset="0"/>
            </a:endParaRPr>
          </a:p>
        </p:txBody>
      </p:sp>
      <p:sp>
        <p:nvSpPr>
          <p:cNvPr id="27660" name="Line 12"/>
          <p:cNvSpPr>
            <a:spLocks noChangeShapeType="1"/>
          </p:cNvSpPr>
          <p:nvPr/>
        </p:nvSpPr>
        <p:spPr bwMode="auto">
          <a:xfrm flipH="1">
            <a:off x="2209800" y="5608638"/>
            <a:ext cx="1371600" cy="2587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27662" name="Text Box 14"/>
          <p:cNvSpPr txBox="1">
            <a:spLocks noChangeArrowheads="1"/>
          </p:cNvSpPr>
          <p:nvPr/>
        </p:nvSpPr>
        <p:spPr bwMode="auto">
          <a:xfrm>
            <a:off x="914400" y="6373813"/>
            <a:ext cx="144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800" b="1" dirty="0" err="1">
                <a:latin typeface="Times New Roman" panose="02020603050405020304" pitchFamily="18" charset="0"/>
                <a:cs typeface="Times New Roman" panose="02020603050405020304" pitchFamily="18" charset="0"/>
              </a:rPr>
              <a:t>Cà</a:t>
            </a:r>
            <a:r>
              <a:rPr lang="en-US" altLang="en-US" sz="2800" b="1" dirty="0">
                <a:latin typeface="Times New Roman" panose="02020603050405020304" pitchFamily="18" charset="0"/>
                <a:cs typeface="Times New Roman" panose="02020603050405020304" pitchFamily="18" charset="0"/>
              </a:rPr>
              <a:t> Mau</a:t>
            </a:r>
          </a:p>
        </p:txBody>
      </p:sp>
      <p:sp>
        <p:nvSpPr>
          <p:cNvPr id="27665" name="Text Box 17"/>
          <p:cNvSpPr txBox="1">
            <a:spLocks noChangeArrowheads="1"/>
          </p:cNvSpPr>
          <p:nvPr/>
        </p:nvSpPr>
        <p:spPr bwMode="auto">
          <a:xfrm>
            <a:off x="3429000" y="838200"/>
            <a:ext cx="198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400" b="1" dirty="0" err="1">
                <a:latin typeface="Times New Roman" panose="02020603050405020304" pitchFamily="18" charset="0"/>
                <a:cs typeface="Times New Roman" panose="02020603050405020304" pitchFamily="18" charset="0"/>
              </a:rPr>
              <a:t>Quảng</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Ninh</a:t>
            </a:r>
            <a:endParaRPr lang="en-US" altLang="en-US" sz="2400" b="1" dirty="0">
              <a:latin typeface="Times New Roman" panose="02020603050405020304" pitchFamily="18" charset="0"/>
              <a:cs typeface="Times New Roman" panose="02020603050405020304" pitchFamily="18" charset="0"/>
            </a:endParaRPr>
          </a:p>
        </p:txBody>
      </p:sp>
      <p:sp>
        <p:nvSpPr>
          <p:cNvPr id="27666" name="Line 18"/>
          <p:cNvSpPr>
            <a:spLocks noChangeShapeType="1"/>
          </p:cNvSpPr>
          <p:nvPr/>
        </p:nvSpPr>
        <p:spPr bwMode="auto">
          <a:xfrm flipH="1" flipV="1">
            <a:off x="2438400" y="11430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27667" name="Text Box 19"/>
          <p:cNvSpPr txBox="1">
            <a:spLocks noChangeArrowheads="1"/>
          </p:cNvSpPr>
          <p:nvPr/>
        </p:nvSpPr>
        <p:spPr bwMode="auto">
          <a:xfrm>
            <a:off x="3200400" y="1752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n-US" altLang="en-US" sz="2400" b="1" dirty="0" err="1">
                <a:latin typeface="Times New Roman" panose="02020603050405020304" pitchFamily="18" charset="0"/>
                <a:cs typeface="Times New Roman" panose="02020603050405020304" pitchFamily="18" charset="0"/>
              </a:rPr>
              <a:t>Thái</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Bình</a:t>
            </a:r>
            <a:endParaRPr lang="en-US" altLang="en-US" sz="2400" b="1" dirty="0">
              <a:latin typeface="Times New Roman" panose="02020603050405020304" pitchFamily="18" charset="0"/>
              <a:cs typeface="Times New Roman" panose="02020603050405020304" pitchFamily="18" charset="0"/>
            </a:endParaRPr>
          </a:p>
        </p:txBody>
      </p:sp>
      <p:sp>
        <p:nvSpPr>
          <p:cNvPr id="27668" name="Line 20"/>
          <p:cNvSpPr>
            <a:spLocks noChangeShapeType="1"/>
          </p:cNvSpPr>
          <p:nvPr/>
        </p:nvSpPr>
        <p:spPr bwMode="auto">
          <a:xfrm flipH="1" flipV="1">
            <a:off x="2209800" y="1371600"/>
            <a:ext cx="9906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b="1">
              <a:latin typeface="Times New Roman" panose="02020603050405020304" pitchFamily="18" charset="0"/>
              <a:cs typeface="Times New Roman" panose="02020603050405020304" pitchFamily="18" charset="0"/>
            </a:endParaRPr>
          </a:p>
        </p:txBody>
      </p:sp>
      <p:sp>
        <p:nvSpPr>
          <p:cNvPr id="27669" name="Text Box 21"/>
          <p:cNvSpPr txBox="1">
            <a:spLocks noChangeArrowheads="1"/>
          </p:cNvSpPr>
          <p:nvPr/>
        </p:nvSpPr>
        <p:spPr bwMode="auto">
          <a:xfrm>
            <a:off x="5638800" y="1275802"/>
            <a:ext cx="3176337" cy="353943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just" eaLnBrk="1" hangingPunct="1">
              <a:spcBef>
                <a:spcPct val="50000"/>
              </a:spcBef>
            </a:pP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Các</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tỉnh</a:t>
            </a:r>
            <a:r>
              <a:rPr lang="en-US" altLang="en-US" sz="2800" b="1" dirty="0">
                <a:latin typeface="Times New Roman" panose="02020603050405020304" pitchFamily="18" charset="0"/>
                <a:cs typeface="Times New Roman" pitchFamily="18" charset="0"/>
              </a:rPr>
              <a:t> có </a:t>
            </a:r>
            <a:r>
              <a:rPr lang="en-US" altLang="en-US" sz="2800" b="1" dirty="0" err="1">
                <a:latin typeface="Times New Roman" panose="02020603050405020304" pitchFamily="18" charset="0"/>
                <a:cs typeface="Times New Roman" pitchFamily="18" charset="0"/>
              </a:rPr>
              <a:t>phong</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trào</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trồng</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rừng</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ngập</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mặn</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phát</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triển</a:t>
            </a:r>
            <a:r>
              <a:rPr lang="en-US" altLang="en-US" sz="2800" b="1" dirty="0">
                <a:latin typeface="Times New Roman" panose="02020603050405020304" pitchFamily="18" charset="0"/>
                <a:cs typeface="Times New Roman" pitchFamily="18" charset="0"/>
              </a:rPr>
              <a:t>: Cà Mau, </a:t>
            </a:r>
            <a:r>
              <a:rPr lang="en-US" altLang="en-US" sz="2800" b="1" dirty="0" err="1">
                <a:latin typeface="Times New Roman" panose="02020603050405020304" pitchFamily="18" charset="0"/>
                <a:cs typeface="Times New Roman" pitchFamily="18" charset="0"/>
              </a:rPr>
              <a:t>Bạc</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Liêu</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Sóc</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Trăng</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Trà</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Vinh</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Bến</a:t>
            </a:r>
            <a:r>
              <a:rPr lang="en-US" altLang="en-US" sz="2800" b="1" dirty="0">
                <a:latin typeface="Times New Roman" panose="02020603050405020304" pitchFamily="18" charset="0"/>
                <a:cs typeface="Times New Roman" pitchFamily="18" charset="0"/>
              </a:rPr>
              <a:t> Tre, </a:t>
            </a:r>
            <a:r>
              <a:rPr lang="en-US" altLang="en-US" sz="2800" b="1" dirty="0" err="1">
                <a:latin typeface="Times New Roman" panose="02020603050405020304" pitchFamily="18" charset="0"/>
                <a:cs typeface="Times New Roman" pitchFamily="18" charset="0"/>
              </a:rPr>
              <a:t>Thái</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Bình</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Hải</a:t>
            </a:r>
            <a:r>
              <a:rPr lang="en-US" altLang="en-US" sz="2800" b="1" dirty="0">
                <a:latin typeface="Times New Roman" panose="02020603050405020304" pitchFamily="18" charset="0"/>
                <a:cs typeface="Times New Roman" pitchFamily="18" charset="0"/>
              </a:rPr>
              <a:t> </a:t>
            </a:r>
            <a:r>
              <a:rPr lang="en-US" altLang="en-US" sz="2800" b="1" dirty="0" err="1">
                <a:latin typeface="Times New Roman" panose="02020603050405020304" pitchFamily="18" charset="0"/>
                <a:cs typeface="Times New Roman" pitchFamily="18" charset="0"/>
              </a:rPr>
              <a:t>Phòng</a:t>
            </a:r>
            <a:r>
              <a:rPr lang="en-US" altLang="en-US" sz="2800" b="1" dirty="0">
                <a:latin typeface="Times New Roman" panose="02020603050405020304" pitchFamily="18" charset="0"/>
                <a:cs typeface="Times New Roman" pitchFamily="18" charset="0"/>
              </a:rPr>
              <a:t>…</a:t>
            </a:r>
          </a:p>
        </p:txBody>
      </p:sp>
      <p:sp>
        <p:nvSpPr>
          <p:cNvPr id="26640" name="Text Box 22"/>
          <p:cNvSpPr txBox="1">
            <a:spLocks noChangeArrowheads="1"/>
          </p:cNvSpPr>
          <p:nvPr/>
        </p:nvSpPr>
        <p:spPr bwMode="auto">
          <a:xfrm>
            <a:off x="7146925" y="6589713"/>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endParaRPr lang="en-US" altLang="en-US"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86535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7669"/>
                                        </p:tgtEl>
                                        <p:attrNameLst>
                                          <p:attrName>style.visibility</p:attrName>
                                        </p:attrNameLst>
                                      </p:cBhvr>
                                      <p:to>
                                        <p:strVal val="visible"/>
                                      </p:to>
                                    </p:set>
                                    <p:animEffect transition="in" filter="wipe(down)">
                                      <p:cBhvr>
                                        <p:cTn id="7" dur="580">
                                          <p:stCondLst>
                                            <p:cond delay="0"/>
                                          </p:stCondLst>
                                        </p:cTn>
                                        <p:tgtEl>
                                          <p:spTgt spid="27669"/>
                                        </p:tgtEl>
                                      </p:cBhvr>
                                    </p:animEffect>
                                    <p:anim calcmode="lin" valueType="num">
                                      <p:cBhvr>
                                        <p:cTn id="8" dur="1822" tmFilter="0,0; 0.14,0.36; 0.43,0.73; 0.71,0.91; 1.0,1.0">
                                          <p:stCondLst>
                                            <p:cond delay="0"/>
                                          </p:stCondLst>
                                        </p:cTn>
                                        <p:tgtEl>
                                          <p:spTgt spid="2766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766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766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766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7669"/>
                                        </p:tgtEl>
                                        <p:attrNameLst>
                                          <p:attrName>ppt_y</p:attrName>
                                        </p:attrNameLst>
                                      </p:cBhvr>
                                      <p:tavLst>
                                        <p:tav tm="0" fmla="#ppt_y-sin(pi*$)/81">
                                          <p:val>
                                            <p:fltVal val="0"/>
                                          </p:val>
                                        </p:tav>
                                        <p:tav tm="100000">
                                          <p:val>
                                            <p:fltVal val="1"/>
                                          </p:val>
                                        </p:tav>
                                      </p:tavLst>
                                    </p:anim>
                                    <p:animScale>
                                      <p:cBhvr>
                                        <p:cTn id="13" dur="26">
                                          <p:stCondLst>
                                            <p:cond delay="650"/>
                                          </p:stCondLst>
                                        </p:cTn>
                                        <p:tgtEl>
                                          <p:spTgt spid="27669"/>
                                        </p:tgtEl>
                                      </p:cBhvr>
                                      <p:to x="100000" y="60000"/>
                                    </p:animScale>
                                    <p:animScale>
                                      <p:cBhvr>
                                        <p:cTn id="14" dur="166" decel="50000">
                                          <p:stCondLst>
                                            <p:cond delay="676"/>
                                          </p:stCondLst>
                                        </p:cTn>
                                        <p:tgtEl>
                                          <p:spTgt spid="27669"/>
                                        </p:tgtEl>
                                      </p:cBhvr>
                                      <p:to x="100000" y="100000"/>
                                    </p:animScale>
                                    <p:animScale>
                                      <p:cBhvr>
                                        <p:cTn id="15" dur="26">
                                          <p:stCondLst>
                                            <p:cond delay="1312"/>
                                          </p:stCondLst>
                                        </p:cTn>
                                        <p:tgtEl>
                                          <p:spTgt spid="27669"/>
                                        </p:tgtEl>
                                      </p:cBhvr>
                                      <p:to x="100000" y="80000"/>
                                    </p:animScale>
                                    <p:animScale>
                                      <p:cBhvr>
                                        <p:cTn id="16" dur="166" decel="50000">
                                          <p:stCondLst>
                                            <p:cond delay="1338"/>
                                          </p:stCondLst>
                                        </p:cTn>
                                        <p:tgtEl>
                                          <p:spTgt spid="27669"/>
                                        </p:tgtEl>
                                      </p:cBhvr>
                                      <p:to x="100000" y="100000"/>
                                    </p:animScale>
                                    <p:animScale>
                                      <p:cBhvr>
                                        <p:cTn id="17" dur="26">
                                          <p:stCondLst>
                                            <p:cond delay="1642"/>
                                          </p:stCondLst>
                                        </p:cTn>
                                        <p:tgtEl>
                                          <p:spTgt spid="27669"/>
                                        </p:tgtEl>
                                      </p:cBhvr>
                                      <p:to x="100000" y="90000"/>
                                    </p:animScale>
                                    <p:animScale>
                                      <p:cBhvr>
                                        <p:cTn id="18" dur="166" decel="50000">
                                          <p:stCondLst>
                                            <p:cond delay="1668"/>
                                          </p:stCondLst>
                                        </p:cTn>
                                        <p:tgtEl>
                                          <p:spTgt spid="27669"/>
                                        </p:tgtEl>
                                      </p:cBhvr>
                                      <p:to x="100000" y="100000"/>
                                    </p:animScale>
                                    <p:animScale>
                                      <p:cBhvr>
                                        <p:cTn id="19" dur="26">
                                          <p:stCondLst>
                                            <p:cond delay="1808"/>
                                          </p:stCondLst>
                                        </p:cTn>
                                        <p:tgtEl>
                                          <p:spTgt spid="27669"/>
                                        </p:tgtEl>
                                      </p:cBhvr>
                                      <p:to x="100000" y="95000"/>
                                    </p:animScale>
                                    <p:animScale>
                                      <p:cBhvr>
                                        <p:cTn id="20" dur="166" decel="50000">
                                          <p:stCondLst>
                                            <p:cond delay="1834"/>
                                          </p:stCondLst>
                                        </p:cTn>
                                        <p:tgtEl>
                                          <p:spTgt spid="2766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27662"/>
                                        </p:tgtEl>
                                        <p:attrNameLst>
                                          <p:attrName>style.visibility</p:attrName>
                                        </p:attrNameLst>
                                      </p:cBhvr>
                                      <p:to>
                                        <p:strVal val="visible"/>
                                      </p:to>
                                    </p:set>
                                    <p:animEffect transition="in" filter="diamond(in)">
                                      <p:cBhvr>
                                        <p:cTn id="25" dur="2000"/>
                                        <p:tgtEl>
                                          <p:spTgt spid="276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27656"/>
                                        </p:tgtEl>
                                        <p:attrNameLst>
                                          <p:attrName>style.visibility</p:attrName>
                                        </p:attrNameLst>
                                      </p:cBhvr>
                                      <p:to>
                                        <p:strVal val="visible"/>
                                      </p:to>
                                    </p:set>
                                    <p:animEffect transition="in" filter="diamond(in)">
                                      <p:cBhvr>
                                        <p:cTn id="30" dur="2000"/>
                                        <p:tgtEl>
                                          <p:spTgt spid="27656"/>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27657"/>
                                        </p:tgtEl>
                                        <p:attrNameLst>
                                          <p:attrName>style.visibility</p:attrName>
                                        </p:attrNameLst>
                                      </p:cBhvr>
                                      <p:to>
                                        <p:strVal val="visible"/>
                                      </p:to>
                                    </p:set>
                                    <p:anim calcmode="lin" valueType="num">
                                      <p:cBhvr additive="base">
                                        <p:cTn id="33" dur="500" fill="hold"/>
                                        <p:tgtEl>
                                          <p:spTgt spid="27657"/>
                                        </p:tgtEl>
                                        <p:attrNameLst>
                                          <p:attrName>ppt_x</p:attrName>
                                        </p:attrNameLst>
                                      </p:cBhvr>
                                      <p:tavLst>
                                        <p:tav tm="0">
                                          <p:val>
                                            <p:strVal val="#ppt_x"/>
                                          </p:val>
                                        </p:tav>
                                        <p:tav tm="100000">
                                          <p:val>
                                            <p:strVal val="#ppt_x"/>
                                          </p:val>
                                        </p:tav>
                                      </p:tavLst>
                                    </p:anim>
                                    <p:anim calcmode="lin" valueType="num">
                                      <p:cBhvr additive="base">
                                        <p:cTn id="34"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27654"/>
                                        </p:tgtEl>
                                        <p:attrNameLst>
                                          <p:attrName>style.visibility</p:attrName>
                                        </p:attrNameLst>
                                      </p:cBhvr>
                                      <p:to>
                                        <p:strVal val="visible"/>
                                      </p:to>
                                    </p:set>
                                    <p:animEffect transition="in" filter="diamond(in)">
                                      <p:cBhvr>
                                        <p:cTn id="39" dur="2000"/>
                                        <p:tgtEl>
                                          <p:spTgt spid="27654"/>
                                        </p:tgtEl>
                                      </p:cBhvr>
                                    </p:animEffect>
                                  </p:childTnLst>
                                </p:cTn>
                              </p:par>
                              <p:par>
                                <p:cTn id="40" presetID="2" presetClass="entr" presetSubtype="4" fill="hold" grpId="0" nodeType="withEffect">
                                  <p:stCondLst>
                                    <p:cond delay="0"/>
                                  </p:stCondLst>
                                  <p:childTnLst>
                                    <p:set>
                                      <p:cBhvr>
                                        <p:cTn id="41" dur="1" fill="hold">
                                          <p:stCondLst>
                                            <p:cond delay="0"/>
                                          </p:stCondLst>
                                        </p:cTn>
                                        <p:tgtEl>
                                          <p:spTgt spid="27658"/>
                                        </p:tgtEl>
                                        <p:attrNameLst>
                                          <p:attrName>style.visibility</p:attrName>
                                        </p:attrNameLst>
                                      </p:cBhvr>
                                      <p:to>
                                        <p:strVal val="visible"/>
                                      </p:to>
                                    </p:set>
                                    <p:anim calcmode="lin" valueType="num">
                                      <p:cBhvr additive="base">
                                        <p:cTn id="42" dur="500" fill="hold"/>
                                        <p:tgtEl>
                                          <p:spTgt spid="27658"/>
                                        </p:tgtEl>
                                        <p:attrNameLst>
                                          <p:attrName>ppt_x</p:attrName>
                                        </p:attrNameLst>
                                      </p:cBhvr>
                                      <p:tavLst>
                                        <p:tav tm="0">
                                          <p:val>
                                            <p:strVal val="#ppt_x"/>
                                          </p:val>
                                        </p:tav>
                                        <p:tav tm="100000">
                                          <p:val>
                                            <p:strVal val="#ppt_x"/>
                                          </p:val>
                                        </p:tav>
                                      </p:tavLst>
                                    </p:anim>
                                    <p:anim calcmode="lin" valueType="num">
                                      <p:cBhvr additive="base">
                                        <p:cTn id="43" dur="500" fill="hold"/>
                                        <p:tgtEl>
                                          <p:spTgt spid="27658"/>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660"/>
                                        </p:tgtEl>
                                        <p:attrNameLst>
                                          <p:attrName>style.visibility</p:attrName>
                                        </p:attrNameLst>
                                      </p:cBhvr>
                                      <p:to>
                                        <p:strVal val="visible"/>
                                      </p:to>
                                    </p:set>
                                    <p:anim calcmode="lin" valueType="num">
                                      <p:cBhvr additive="base">
                                        <p:cTn id="48" dur="500" fill="hold"/>
                                        <p:tgtEl>
                                          <p:spTgt spid="27660"/>
                                        </p:tgtEl>
                                        <p:attrNameLst>
                                          <p:attrName>ppt_x</p:attrName>
                                        </p:attrNameLst>
                                      </p:cBhvr>
                                      <p:tavLst>
                                        <p:tav tm="0">
                                          <p:val>
                                            <p:strVal val="#ppt_x"/>
                                          </p:val>
                                        </p:tav>
                                        <p:tav tm="100000">
                                          <p:val>
                                            <p:strVal val="#ppt_x"/>
                                          </p:val>
                                        </p:tav>
                                      </p:tavLst>
                                    </p:anim>
                                    <p:anim calcmode="lin" valueType="num">
                                      <p:cBhvr additive="base">
                                        <p:cTn id="49" dur="500" fill="hold"/>
                                        <p:tgtEl>
                                          <p:spTgt spid="27660"/>
                                        </p:tgtEl>
                                        <p:attrNameLst>
                                          <p:attrName>ppt_y</p:attrName>
                                        </p:attrNameLst>
                                      </p:cBhvr>
                                      <p:tavLst>
                                        <p:tav tm="0">
                                          <p:val>
                                            <p:strVal val="1+#ppt_h/2"/>
                                          </p:val>
                                        </p:tav>
                                        <p:tav tm="100000">
                                          <p:val>
                                            <p:strVal val="#ppt_y"/>
                                          </p:val>
                                        </p:tav>
                                      </p:tavLst>
                                    </p:anim>
                                  </p:childTnLst>
                                </p:cTn>
                              </p:par>
                              <p:par>
                                <p:cTn id="50" presetID="8" presetClass="entr" presetSubtype="16" fill="hold" grpId="0" nodeType="withEffect">
                                  <p:stCondLst>
                                    <p:cond delay="0"/>
                                  </p:stCondLst>
                                  <p:childTnLst>
                                    <p:set>
                                      <p:cBhvr>
                                        <p:cTn id="51" dur="1" fill="hold">
                                          <p:stCondLst>
                                            <p:cond delay="0"/>
                                          </p:stCondLst>
                                        </p:cTn>
                                        <p:tgtEl>
                                          <p:spTgt spid="27659"/>
                                        </p:tgtEl>
                                        <p:attrNameLst>
                                          <p:attrName>style.visibility</p:attrName>
                                        </p:attrNameLst>
                                      </p:cBhvr>
                                      <p:to>
                                        <p:strVal val="visible"/>
                                      </p:to>
                                    </p:set>
                                    <p:animEffect transition="in" filter="diamond(in)">
                                      <p:cBhvr>
                                        <p:cTn id="52" dur="2000"/>
                                        <p:tgtEl>
                                          <p:spTgt spid="2765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grpId="0" nodeType="clickEffect">
                                  <p:stCondLst>
                                    <p:cond delay="0"/>
                                  </p:stCondLst>
                                  <p:childTnLst>
                                    <p:set>
                                      <p:cBhvr>
                                        <p:cTn id="56" dur="1" fill="hold">
                                          <p:stCondLst>
                                            <p:cond delay="0"/>
                                          </p:stCondLst>
                                        </p:cTn>
                                        <p:tgtEl>
                                          <p:spTgt spid="27667"/>
                                        </p:tgtEl>
                                        <p:attrNameLst>
                                          <p:attrName>style.visibility</p:attrName>
                                        </p:attrNameLst>
                                      </p:cBhvr>
                                      <p:to>
                                        <p:strVal val="visible"/>
                                      </p:to>
                                    </p:set>
                                    <p:animEffect transition="in" filter="diamond(in)">
                                      <p:cBhvr>
                                        <p:cTn id="57" dur="2000"/>
                                        <p:tgtEl>
                                          <p:spTgt spid="27667"/>
                                        </p:tgtEl>
                                      </p:cBhvr>
                                    </p:animEffect>
                                  </p:childTnLst>
                                </p:cTn>
                              </p:par>
                              <p:par>
                                <p:cTn id="58" presetID="2" presetClass="entr" presetSubtype="4" fill="hold" grpId="0" nodeType="withEffect">
                                  <p:stCondLst>
                                    <p:cond delay="0"/>
                                  </p:stCondLst>
                                  <p:childTnLst>
                                    <p:set>
                                      <p:cBhvr>
                                        <p:cTn id="59" dur="1" fill="hold">
                                          <p:stCondLst>
                                            <p:cond delay="0"/>
                                          </p:stCondLst>
                                        </p:cTn>
                                        <p:tgtEl>
                                          <p:spTgt spid="27668"/>
                                        </p:tgtEl>
                                        <p:attrNameLst>
                                          <p:attrName>style.visibility</p:attrName>
                                        </p:attrNameLst>
                                      </p:cBhvr>
                                      <p:to>
                                        <p:strVal val="visible"/>
                                      </p:to>
                                    </p:set>
                                    <p:anim calcmode="lin" valueType="num">
                                      <p:cBhvr additive="base">
                                        <p:cTn id="60" dur="500" fill="hold"/>
                                        <p:tgtEl>
                                          <p:spTgt spid="27668"/>
                                        </p:tgtEl>
                                        <p:attrNameLst>
                                          <p:attrName>ppt_x</p:attrName>
                                        </p:attrNameLst>
                                      </p:cBhvr>
                                      <p:tavLst>
                                        <p:tav tm="0">
                                          <p:val>
                                            <p:strVal val="#ppt_x"/>
                                          </p:val>
                                        </p:tav>
                                        <p:tav tm="100000">
                                          <p:val>
                                            <p:strVal val="#ppt_x"/>
                                          </p:val>
                                        </p:tav>
                                      </p:tavLst>
                                    </p:anim>
                                    <p:anim calcmode="lin" valueType="num">
                                      <p:cBhvr additive="base">
                                        <p:cTn id="61" dur="500" fill="hold"/>
                                        <p:tgtEl>
                                          <p:spTgt spid="27668"/>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27665"/>
                                        </p:tgtEl>
                                        <p:attrNameLst>
                                          <p:attrName>style.visibility</p:attrName>
                                        </p:attrNameLst>
                                      </p:cBhvr>
                                      <p:to>
                                        <p:strVal val="visible"/>
                                      </p:to>
                                    </p:set>
                                    <p:animEffect transition="in" filter="diamond(in)">
                                      <p:cBhvr>
                                        <p:cTn id="66" dur="2000"/>
                                        <p:tgtEl>
                                          <p:spTgt spid="27665"/>
                                        </p:tgtEl>
                                      </p:cBhvr>
                                    </p:animEffect>
                                  </p:childTnLst>
                                </p:cTn>
                              </p:par>
                              <p:par>
                                <p:cTn id="67" presetID="2" presetClass="entr" presetSubtype="4" fill="hold" grpId="0" nodeType="withEffect">
                                  <p:stCondLst>
                                    <p:cond delay="0"/>
                                  </p:stCondLst>
                                  <p:childTnLst>
                                    <p:set>
                                      <p:cBhvr>
                                        <p:cTn id="68" dur="1" fill="hold">
                                          <p:stCondLst>
                                            <p:cond delay="0"/>
                                          </p:stCondLst>
                                        </p:cTn>
                                        <p:tgtEl>
                                          <p:spTgt spid="27666"/>
                                        </p:tgtEl>
                                        <p:attrNameLst>
                                          <p:attrName>style.visibility</p:attrName>
                                        </p:attrNameLst>
                                      </p:cBhvr>
                                      <p:to>
                                        <p:strVal val="visible"/>
                                      </p:to>
                                    </p:set>
                                    <p:anim calcmode="lin" valueType="num">
                                      <p:cBhvr additive="base">
                                        <p:cTn id="69" dur="500" fill="hold"/>
                                        <p:tgtEl>
                                          <p:spTgt spid="27666"/>
                                        </p:tgtEl>
                                        <p:attrNameLst>
                                          <p:attrName>ppt_x</p:attrName>
                                        </p:attrNameLst>
                                      </p:cBhvr>
                                      <p:tavLst>
                                        <p:tav tm="0">
                                          <p:val>
                                            <p:strVal val="#ppt_x"/>
                                          </p:val>
                                        </p:tav>
                                        <p:tav tm="100000">
                                          <p:val>
                                            <p:strVal val="#ppt_x"/>
                                          </p:val>
                                        </p:tav>
                                      </p:tavLst>
                                    </p:anim>
                                    <p:anim calcmode="lin" valueType="num">
                                      <p:cBhvr additive="base">
                                        <p:cTn id="70" dur="500" fill="hold"/>
                                        <p:tgtEl>
                                          <p:spTgt spid="276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6" grpId="0"/>
      <p:bldP spid="27657" grpId="0" animBg="1"/>
      <p:bldP spid="27658" grpId="0" animBg="1"/>
      <p:bldP spid="27659" grpId="0"/>
      <p:bldP spid="27660" grpId="0" animBg="1"/>
      <p:bldP spid="27665" grpId="0"/>
      <p:bldP spid="27666" grpId="0" animBg="1"/>
      <p:bldP spid="27667" grpId="0"/>
      <p:bldP spid="27668" grpId="0" animBg="1"/>
      <p:bldP spid="276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Hình nền powerpoint đơn giản tinh tế 2017 | Hình nền, Hình ảnh, Họa t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8471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057400"/>
            <a:ext cx="8229600" cy="1143000"/>
          </a:xfrm>
        </p:spPr>
        <p:txBody>
          <a:bodyPr>
            <a:noAutofit/>
          </a:bodyPr>
          <a:lstStyle/>
          <a:p>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Câu</a:t>
            </a:r>
            <a:r>
              <a:rPr lang="en-US" altLang="en-US" sz="3600" b="1" dirty="0">
                <a:solidFill>
                  <a:srgbClr val="008000"/>
                </a:solidFill>
                <a:latin typeface="Times New Roman" pitchFamily="18" charset="0"/>
                <a:cs typeface="Times New Roman" pitchFamily="18" charset="0"/>
              </a:rPr>
              <a:t> 3: </a:t>
            </a:r>
            <a:r>
              <a:rPr lang="en-US" altLang="en-US" sz="3600" b="1" dirty="0" err="1">
                <a:solidFill>
                  <a:srgbClr val="008000"/>
                </a:solidFill>
                <a:latin typeface="Times New Roman" pitchFamily="18" charset="0"/>
                <a:cs typeface="Times New Roman" pitchFamily="18" charset="0"/>
              </a:rPr>
              <a:t>Rừng</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ngập</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mặn</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được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phục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hồi</a:t>
            </a:r>
            <a:r>
              <a:rPr lang="en-US" altLang="en-US" sz="3600" b="1" dirty="0">
                <a:solidFill>
                  <a:srgbClr val="008000"/>
                </a:solidFill>
                <a:latin typeface="Times New Roman" pitchFamily="18" charset="0"/>
                <a:cs typeface="Times New Roman" pitchFamily="18" charset="0"/>
              </a:rPr>
              <a:t> </a:t>
            </a:r>
            <a:br>
              <a:rPr lang="en-US" altLang="en-US" sz="3600" b="1" dirty="0">
                <a:solidFill>
                  <a:srgbClr val="008000"/>
                </a:solidFill>
                <a:latin typeface="Times New Roman" pitchFamily="18" charset="0"/>
                <a:cs typeface="Times New Roman" pitchFamily="18" charset="0"/>
              </a:rPr>
            </a:br>
            <a:r>
              <a:rPr lang="en-US" altLang="en-US" sz="3600" b="1" dirty="0" err="1">
                <a:solidFill>
                  <a:srgbClr val="008000"/>
                </a:solidFill>
                <a:latin typeface="Times New Roman" pitchFamily="18" charset="0"/>
                <a:cs typeface="Times New Roman" pitchFamily="18" charset="0"/>
              </a:rPr>
              <a:t>có</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tác</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dụng</a:t>
            </a:r>
            <a:r>
              <a:rPr lang="en-US" altLang="en-US" sz="3600" b="1" dirty="0">
                <a:solidFill>
                  <a:srgbClr val="008000"/>
                </a:solidFill>
                <a:latin typeface="Times New Roman" pitchFamily="18" charset="0"/>
                <a:cs typeface="Times New Roman" pitchFamily="18" charset="0"/>
              </a:rPr>
              <a:t> </a:t>
            </a:r>
            <a:r>
              <a:rPr lang="en-US" altLang="en-US" sz="3600" b="1" dirty="0" err="1">
                <a:solidFill>
                  <a:srgbClr val="008000"/>
                </a:solidFill>
                <a:latin typeface="Times New Roman" pitchFamily="18" charset="0"/>
                <a:cs typeface="Times New Roman" pitchFamily="18" charset="0"/>
              </a:rPr>
              <a:t>gì</a:t>
            </a:r>
            <a:r>
              <a:rPr lang="en-US" altLang="en-US" sz="3600" b="1" dirty="0">
                <a:solidFill>
                  <a:srgbClr val="008000"/>
                </a:solidFill>
                <a:latin typeface="Times New Roman" pitchFamily="18" charset="0"/>
                <a:cs typeface="Times New Roman" pitchFamily="18" charset="0"/>
              </a:rPr>
              <a:t> ? </a:t>
            </a:r>
            <a:br>
              <a:rPr lang="en-US" altLang="en-US" sz="3600" b="1" dirty="0">
                <a:solidFill>
                  <a:srgbClr val="008000"/>
                </a:solidFill>
                <a:latin typeface="Times New Roman" pitchFamily="18" charset="0"/>
                <a:cs typeface="Times New Roman" pitchFamily="18" charset="0"/>
              </a:rPr>
            </a:br>
            <a:endParaRPr lang="en-US" sz="3600" dirty="0"/>
          </a:p>
        </p:txBody>
      </p:sp>
    </p:spTree>
    <p:extLst>
      <p:ext uri="{BB962C8B-B14F-4D97-AF65-F5344CB8AC3E}">
        <p14:creationId xmlns:p14="http://schemas.microsoft.com/office/powerpoint/2010/main" val="907136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B27E896-9DC1-774F-8970-D866297F91CD}"/>
              </a:ext>
            </a:extLst>
          </p:cNvPr>
          <p:cNvSpPr>
            <a:spLocks noGrp="1"/>
          </p:cNvSpPr>
          <p:nvPr>
            <p:ph type="title"/>
          </p:nvPr>
        </p:nvSpPr>
        <p:spPr>
          <a:xfrm>
            <a:off x="228600" y="228600"/>
            <a:ext cx="8686800" cy="838200"/>
          </a:xfrm>
          <a:ln w="28575">
            <a:solidFill>
              <a:srgbClr val="0000CC"/>
            </a:solidFill>
            <a:miter lim="800000"/>
            <a:headEnd/>
            <a:tailEnd/>
          </a:ln>
        </p:spPr>
        <p:txBody>
          <a:bodyPr/>
          <a:lstStyle/>
          <a:p>
            <a:r>
              <a:rPr lang="en-US" altLang="x-none" sz="3200" b="1">
                <a:solidFill>
                  <a:srgbClr val="FF0000"/>
                </a:solidFill>
                <a:latin typeface="Times New Roman" panose="02020603050405020304" pitchFamily="18" charset="0"/>
                <a:cs typeface="Times New Roman" panose="02020603050405020304" pitchFamily="18" charset="0"/>
              </a:rPr>
              <a:t>Tác dụng của rừng ngập mặn khi được phục hồi</a:t>
            </a:r>
            <a:endParaRPr lang="vi-VN" altLang="x-none" sz="3200" b="1">
              <a:solidFill>
                <a:srgbClr val="FF0000"/>
              </a:solidFill>
              <a:latin typeface="Times New Roman" panose="02020603050405020304" pitchFamily="18" charset="0"/>
              <a:cs typeface="Times New Roman" panose="02020603050405020304" pitchFamily="18" charset="0"/>
            </a:endParaRPr>
          </a:p>
        </p:txBody>
      </p:sp>
      <p:grpSp>
        <p:nvGrpSpPr>
          <p:cNvPr id="2" name="Group 10">
            <a:extLst>
              <a:ext uri="{FF2B5EF4-FFF2-40B4-BE49-F238E27FC236}">
                <a16:creationId xmlns:a16="http://schemas.microsoft.com/office/drawing/2014/main" id="{AA7D2C23-DF8E-914C-9D0E-C336BA7F6058}"/>
              </a:ext>
            </a:extLst>
          </p:cNvPr>
          <p:cNvGrpSpPr>
            <a:grpSpLocks/>
          </p:cNvGrpSpPr>
          <p:nvPr/>
        </p:nvGrpSpPr>
        <p:grpSpPr bwMode="auto">
          <a:xfrm>
            <a:off x="2057400" y="1295400"/>
            <a:ext cx="6934200" cy="5410200"/>
            <a:chOff x="0" y="76200"/>
            <a:chExt cx="9067800" cy="5886450"/>
          </a:xfrm>
        </p:grpSpPr>
        <p:pic>
          <p:nvPicPr>
            <p:cNvPr id="60422" name="Picture 7" descr="C:\Users\Admin\Documents\de bien.jpg">
              <a:extLst>
                <a:ext uri="{FF2B5EF4-FFF2-40B4-BE49-F238E27FC236}">
                  <a16:creationId xmlns:a16="http://schemas.microsoft.com/office/drawing/2014/main" id="{F2BD8D38-D6F9-AA4D-BDAA-25CEBA468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6200"/>
              <a:ext cx="4419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8" descr="C:\Users\Admin\Documents\de bien2.jpg">
              <a:extLst>
                <a:ext uri="{FF2B5EF4-FFF2-40B4-BE49-F238E27FC236}">
                  <a16:creationId xmlns:a16="http://schemas.microsoft.com/office/drawing/2014/main" id="{A094E224-723A-F44D-975E-5776065AD4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4529138"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itle 1">
            <a:extLst>
              <a:ext uri="{FF2B5EF4-FFF2-40B4-BE49-F238E27FC236}">
                <a16:creationId xmlns:a16="http://schemas.microsoft.com/office/drawing/2014/main" id="{97D91E18-9FB5-814D-BD0D-2FA897800F2E}"/>
              </a:ext>
            </a:extLst>
          </p:cNvPr>
          <p:cNvSpPr>
            <a:spLocks noGrp="1"/>
          </p:cNvSpPr>
          <p:nvPr>
            <p:ph idx="1"/>
          </p:nvPr>
        </p:nvSpPr>
        <p:spPr>
          <a:xfrm>
            <a:off x="304800" y="2286000"/>
            <a:ext cx="1600200" cy="4191000"/>
          </a:xfrm>
          <a:ln w="38100">
            <a:solidFill>
              <a:srgbClr val="C00000"/>
            </a:solidFill>
            <a:miter lim="800000"/>
            <a:headEnd/>
            <a:tailEnd/>
          </a:ln>
        </p:spPr>
        <p:txBody>
          <a:bodyPr/>
          <a:lstStyle/>
          <a:p>
            <a:pPr>
              <a:buFontTx/>
              <a:buNone/>
            </a:pPr>
            <a:r>
              <a:rPr lang="en-US" altLang="x-none" sz="3600" b="1">
                <a:solidFill>
                  <a:srgbClr val="0000CC"/>
                </a:solidFill>
                <a:latin typeface="Times New Roman" panose="02020603050405020304" pitchFamily="18" charset="0"/>
                <a:cs typeface="Times New Roman" panose="02020603050405020304" pitchFamily="18" charset="0"/>
              </a:rPr>
              <a:t>   Đê biển được bảo vệ vững chắc</a:t>
            </a:r>
            <a:endParaRPr lang="vi-VN" altLang="x-none" sz="3600" b="1">
              <a:solidFill>
                <a:srgbClr val="0000CC"/>
              </a:solidFill>
              <a:latin typeface="Times New Roman" panose="02020603050405020304" pitchFamily="18" charset="0"/>
              <a:cs typeface="Times New Roman" panose="02020603050405020304" pitchFamily="18" charset="0"/>
            </a:endParaRPr>
          </a:p>
        </p:txBody>
      </p:sp>
      <p:cxnSp>
        <p:nvCxnSpPr>
          <p:cNvPr id="22" name="Straight Arrow Connector 21">
            <a:extLst>
              <a:ext uri="{FF2B5EF4-FFF2-40B4-BE49-F238E27FC236}">
                <a16:creationId xmlns:a16="http://schemas.microsoft.com/office/drawing/2014/main" id="{53D0358D-1A5F-1847-98BE-7D3B511A87C7}"/>
              </a:ext>
            </a:extLst>
          </p:cNvPr>
          <p:cNvCxnSpPr>
            <a:endCxn id="18" idx="0"/>
          </p:cNvCxnSpPr>
          <p:nvPr/>
        </p:nvCxnSpPr>
        <p:spPr>
          <a:xfrm rot="5400000">
            <a:off x="742950" y="1428750"/>
            <a:ext cx="1219200" cy="49530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500"/>
                                        <p:tgtEl>
                                          <p:spTgt spid="2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box(in)">
                                      <p:cBhvr>
                                        <p:cTn id="10" dur="500"/>
                                        <p:tgtEl>
                                          <p:spTgt spid="18">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ox(in)">
                                      <p:cBhvr>
                                        <p:cTn id="15" dur="500"/>
                                        <p:tgtEl>
                                          <p:spTgt spid="1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6C00E218-017B-304E-B199-B12D32063D97}"/>
              </a:ext>
            </a:extLst>
          </p:cNvPr>
          <p:cNvSpPr>
            <a:spLocks noGrp="1"/>
          </p:cNvSpPr>
          <p:nvPr>
            <p:ph type="title"/>
          </p:nvPr>
        </p:nvSpPr>
        <p:spPr>
          <a:xfrm>
            <a:off x="228600" y="228600"/>
            <a:ext cx="8686800" cy="838200"/>
          </a:xfrm>
          <a:ln w="28575">
            <a:solidFill>
              <a:srgbClr val="0000CC"/>
            </a:solidFill>
            <a:miter lim="800000"/>
            <a:headEnd/>
            <a:tailEnd/>
          </a:ln>
        </p:spPr>
        <p:txBody>
          <a:bodyPr/>
          <a:lstStyle/>
          <a:p>
            <a:r>
              <a:rPr lang="en-US" altLang="x-none" sz="3200" b="1">
                <a:solidFill>
                  <a:srgbClr val="FF0000"/>
                </a:solidFill>
                <a:latin typeface="Times New Roman" panose="02020603050405020304" pitchFamily="18" charset="0"/>
                <a:cs typeface="Times New Roman" panose="02020603050405020304" pitchFamily="18" charset="0"/>
              </a:rPr>
              <a:t>Tác dụng của rừng ngập mặn khi được phục hồi</a:t>
            </a:r>
            <a:endParaRPr lang="vi-VN" altLang="x-none" sz="3200" b="1">
              <a:solidFill>
                <a:srgbClr val="FF0000"/>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30724C14-356E-0948-8B37-FE9BC0753B7F}"/>
              </a:ext>
            </a:extLst>
          </p:cNvPr>
          <p:cNvSpPr>
            <a:spLocks noGrp="1"/>
          </p:cNvSpPr>
          <p:nvPr>
            <p:ph idx="1"/>
          </p:nvPr>
        </p:nvSpPr>
        <p:spPr>
          <a:xfrm>
            <a:off x="228600" y="1981200"/>
            <a:ext cx="1905000" cy="4419600"/>
          </a:xfrm>
          <a:ln w="38100">
            <a:solidFill>
              <a:srgbClr val="C00000"/>
            </a:solidFill>
            <a:miter lim="800000"/>
            <a:headEnd/>
            <a:tailEnd/>
          </a:ln>
        </p:spPr>
        <p:txBody>
          <a:bodyPr>
            <a:normAutofit fontScale="92500"/>
          </a:bodyPr>
          <a:lstStyle/>
          <a:p>
            <a:pPr>
              <a:buFontTx/>
              <a:buNone/>
            </a:pPr>
            <a:r>
              <a:rPr lang="en-US" altLang="x-none" sz="3600" b="1">
                <a:solidFill>
                  <a:srgbClr val="0000CC"/>
                </a:solidFill>
                <a:latin typeface="Times New Roman" panose="02020603050405020304" pitchFamily="18" charset="0"/>
                <a:cs typeface="Times New Roman" panose="02020603050405020304" pitchFamily="18" charset="0"/>
              </a:rPr>
              <a:t>   </a:t>
            </a:r>
            <a:r>
              <a:rPr lang="en-US" altLang="x-none" sz="2800" b="1">
                <a:solidFill>
                  <a:srgbClr val="0000CC"/>
                </a:solidFill>
                <a:latin typeface="Times New Roman" panose="02020603050405020304" pitchFamily="18" charset="0"/>
                <a:cs typeface="Times New Roman" panose="02020603050405020304" pitchFamily="18" charset="0"/>
              </a:rPr>
              <a:t>Thu nhập của người dân được tăng thêm nhờ lượng hải sản tăng nhiều</a:t>
            </a:r>
            <a:endParaRPr lang="vi-VN" altLang="x-none" sz="2800" b="1">
              <a:solidFill>
                <a:srgbClr val="0000CC"/>
              </a:solidFill>
              <a:latin typeface="Times New Roman" panose="02020603050405020304" pitchFamily="18" charset="0"/>
              <a:cs typeface="Times New Roman" panose="02020603050405020304" pitchFamily="18" charset="0"/>
            </a:endParaRPr>
          </a:p>
        </p:txBody>
      </p:sp>
      <p:grpSp>
        <p:nvGrpSpPr>
          <p:cNvPr id="2" name="Group 3">
            <a:extLst>
              <a:ext uri="{FF2B5EF4-FFF2-40B4-BE49-F238E27FC236}">
                <a16:creationId xmlns:a16="http://schemas.microsoft.com/office/drawing/2014/main" id="{5C7F7546-FA8D-8D40-9683-A9A378198BD9}"/>
              </a:ext>
            </a:extLst>
          </p:cNvPr>
          <p:cNvGrpSpPr>
            <a:grpSpLocks/>
          </p:cNvGrpSpPr>
          <p:nvPr/>
        </p:nvGrpSpPr>
        <p:grpSpPr bwMode="auto">
          <a:xfrm>
            <a:off x="2438400" y="1143000"/>
            <a:ext cx="6553200" cy="5715000"/>
            <a:chOff x="1443355" y="0"/>
            <a:chExt cx="10088734" cy="6779559"/>
          </a:xfrm>
        </p:grpSpPr>
        <p:pic>
          <p:nvPicPr>
            <p:cNvPr id="61446" name="Picture 7">
              <a:extLst>
                <a:ext uri="{FF2B5EF4-FFF2-40B4-BE49-F238E27FC236}">
                  <a16:creationId xmlns:a16="http://schemas.microsoft.com/office/drawing/2014/main" id="{FDCDC92C-A54B-8543-8AC8-F771B285F3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778" y="3388658"/>
              <a:ext cx="5070311" cy="3390901"/>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1447" name="Picture 8">
              <a:extLst>
                <a:ext uri="{FF2B5EF4-FFF2-40B4-BE49-F238E27FC236}">
                  <a16:creationId xmlns:a16="http://schemas.microsoft.com/office/drawing/2014/main" id="{0EF56800-FBD6-BB4B-AB21-96FFB557CB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4876800" cy="35052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1448" name="Picture 9">
              <a:extLst>
                <a:ext uri="{FF2B5EF4-FFF2-40B4-BE49-F238E27FC236}">
                  <a16:creationId xmlns:a16="http://schemas.microsoft.com/office/drawing/2014/main" id="{8C836AFC-C5DF-BC47-9BA4-8EE8565B0C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3355" y="3429000"/>
              <a:ext cx="4925490" cy="32766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1449" name="Picture 10">
              <a:extLst>
                <a:ext uri="{FF2B5EF4-FFF2-40B4-BE49-F238E27FC236}">
                  <a16:creationId xmlns:a16="http://schemas.microsoft.com/office/drawing/2014/main" id="{33CD07A3-81B0-474A-9F0A-4DD28B25D2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0325" y="1"/>
              <a:ext cx="5121763" cy="3408363"/>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15" name="Straight Arrow Connector 14">
            <a:extLst>
              <a:ext uri="{FF2B5EF4-FFF2-40B4-BE49-F238E27FC236}">
                <a16:creationId xmlns:a16="http://schemas.microsoft.com/office/drawing/2014/main" id="{2C19F96D-F106-E94E-BE3C-5336B38CE514}"/>
              </a:ext>
            </a:extLst>
          </p:cNvPr>
          <p:cNvCxnSpPr>
            <a:endCxn id="18" idx="0"/>
          </p:cNvCxnSpPr>
          <p:nvPr/>
        </p:nvCxnSpPr>
        <p:spPr>
          <a:xfrm rot="5400000">
            <a:off x="933450" y="1314450"/>
            <a:ext cx="914400" cy="419100"/>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box(in)">
                                      <p:cBhvr>
                                        <p:cTn id="10" dur="500"/>
                                        <p:tgtEl>
                                          <p:spTgt spid="18">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ox(in)">
                                      <p:cBhvr>
                                        <p:cTn id="15" dur="500"/>
                                        <p:tgtEl>
                                          <p:spTgt spid="1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805797F9-1193-8F4E-9BBD-EF520C47D2A7}"/>
              </a:ext>
            </a:extLst>
          </p:cNvPr>
          <p:cNvSpPr>
            <a:spLocks noGrp="1"/>
          </p:cNvSpPr>
          <p:nvPr>
            <p:ph type="title"/>
          </p:nvPr>
        </p:nvSpPr>
        <p:spPr>
          <a:xfrm>
            <a:off x="228600" y="228600"/>
            <a:ext cx="8686800" cy="838200"/>
          </a:xfrm>
          <a:ln w="28575">
            <a:solidFill>
              <a:srgbClr val="0000CC"/>
            </a:solidFill>
            <a:miter lim="800000"/>
            <a:headEnd/>
            <a:tailEnd/>
          </a:ln>
        </p:spPr>
        <p:txBody>
          <a:bodyPr/>
          <a:lstStyle/>
          <a:p>
            <a:r>
              <a:rPr lang="en-US" altLang="x-none" sz="3200" b="1">
                <a:solidFill>
                  <a:srgbClr val="FF0000"/>
                </a:solidFill>
                <a:latin typeface="Times New Roman" panose="02020603050405020304" pitchFamily="18" charset="0"/>
                <a:cs typeface="Times New Roman" panose="02020603050405020304" pitchFamily="18" charset="0"/>
              </a:rPr>
              <a:t>Tác dụng của rừng ngập mặn khi được phục hồi</a:t>
            </a:r>
            <a:endParaRPr lang="vi-VN" altLang="x-none" sz="3200" b="1">
              <a:solidFill>
                <a:srgbClr val="FF0000"/>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D9395602-B651-0D4D-86EB-AFD347F90253}"/>
              </a:ext>
            </a:extLst>
          </p:cNvPr>
          <p:cNvSpPr>
            <a:spLocks noGrp="1"/>
          </p:cNvSpPr>
          <p:nvPr>
            <p:ph idx="1"/>
          </p:nvPr>
        </p:nvSpPr>
        <p:spPr>
          <a:xfrm>
            <a:off x="152400" y="2133600"/>
            <a:ext cx="1676400" cy="3886200"/>
          </a:xfrm>
          <a:ln w="38100">
            <a:solidFill>
              <a:srgbClr val="C00000"/>
            </a:solidFill>
            <a:miter lim="800000"/>
            <a:headEnd/>
            <a:tailEnd/>
          </a:ln>
        </p:spPr>
        <p:txBody>
          <a:bodyPr/>
          <a:lstStyle/>
          <a:p>
            <a:pPr>
              <a:buFontTx/>
              <a:buNone/>
            </a:pPr>
            <a:r>
              <a:rPr lang="en-US" altLang="x-none" b="1">
                <a:solidFill>
                  <a:srgbClr val="0000CC"/>
                </a:solidFill>
                <a:latin typeface="Times New Roman" panose="02020603050405020304" pitchFamily="18" charset="0"/>
                <a:cs typeface="Times New Roman" panose="02020603050405020304" pitchFamily="18" charset="0"/>
              </a:rPr>
              <a:t>Các loài chim nước trở nên phong phú</a:t>
            </a:r>
            <a:endParaRPr lang="vi-VN" altLang="x-none" b="1">
              <a:solidFill>
                <a:srgbClr val="0000CC"/>
              </a:solidFill>
              <a:latin typeface="Times New Roman" panose="02020603050405020304" pitchFamily="18" charset="0"/>
              <a:cs typeface="Times New Roman" panose="02020603050405020304" pitchFamily="18" charset="0"/>
            </a:endParaRPr>
          </a:p>
        </p:txBody>
      </p:sp>
      <p:cxnSp>
        <p:nvCxnSpPr>
          <p:cNvPr id="13" name="Straight Arrow Connector 12">
            <a:extLst>
              <a:ext uri="{FF2B5EF4-FFF2-40B4-BE49-F238E27FC236}">
                <a16:creationId xmlns:a16="http://schemas.microsoft.com/office/drawing/2014/main" id="{18B6CEFD-B541-AD4E-B119-96B56932205E}"/>
              </a:ext>
            </a:extLst>
          </p:cNvPr>
          <p:cNvCxnSpPr>
            <a:endCxn id="18" idx="0"/>
          </p:cNvCxnSpPr>
          <p:nvPr/>
        </p:nvCxnSpPr>
        <p:spPr>
          <a:xfrm rot="10800000" flipV="1">
            <a:off x="990600" y="1066800"/>
            <a:ext cx="1143000" cy="1066800"/>
          </a:xfrm>
          <a:prstGeom prst="straightConnector1">
            <a:avLst/>
          </a:prstGeom>
          <a:ln w="28575">
            <a:solidFill>
              <a:srgbClr val="0000CC"/>
            </a:solidFill>
            <a:tailEnd type="arrow"/>
          </a:ln>
        </p:spPr>
        <p:style>
          <a:lnRef idx="1">
            <a:schemeClr val="accent1"/>
          </a:lnRef>
          <a:fillRef idx="0">
            <a:schemeClr val="accent1"/>
          </a:fillRef>
          <a:effectRef idx="0">
            <a:schemeClr val="accent1"/>
          </a:effectRef>
          <a:fontRef idx="minor">
            <a:schemeClr val="tx1"/>
          </a:fontRef>
        </p:style>
      </p:cxnSp>
      <p:grpSp>
        <p:nvGrpSpPr>
          <p:cNvPr id="2" name="Group 20">
            <a:extLst>
              <a:ext uri="{FF2B5EF4-FFF2-40B4-BE49-F238E27FC236}">
                <a16:creationId xmlns:a16="http://schemas.microsoft.com/office/drawing/2014/main" id="{7EFE9AFA-40CC-5247-9423-4A0F759CEDD9}"/>
              </a:ext>
            </a:extLst>
          </p:cNvPr>
          <p:cNvGrpSpPr>
            <a:grpSpLocks/>
          </p:cNvGrpSpPr>
          <p:nvPr/>
        </p:nvGrpSpPr>
        <p:grpSpPr bwMode="auto">
          <a:xfrm>
            <a:off x="2133600" y="1143000"/>
            <a:ext cx="6781800" cy="5638800"/>
            <a:chOff x="152400" y="0"/>
            <a:chExt cx="8991600" cy="6249433"/>
          </a:xfrm>
        </p:grpSpPr>
        <p:pic>
          <p:nvPicPr>
            <p:cNvPr id="62470" name="Picture 2" descr="C:\Users\Admin\Documents\anh chim.jpg">
              <a:extLst>
                <a:ext uri="{FF2B5EF4-FFF2-40B4-BE49-F238E27FC236}">
                  <a16:creationId xmlns:a16="http://schemas.microsoft.com/office/drawing/2014/main" id="{B947D444-EFAA-5B47-ABFE-5CE77A621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24717"/>
              <a:ext cx="4495800" cy="3124716"/>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2471" name="Picture 3" descr="C:\Users\Admin\Documents\chim 2.jpg">
              <a:extLst>
                <a:ext uri="{FF2B5EF4-FFF2-40B4-BE49-F238E27FC236}">
                  <a16:creationId xmlns:a16="http://schemas.microsoft.com/office/drawing/2014/main" id="{61D9B587-155D-654E-B2C6-9C1EAD780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3048000"/>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2472" name="Picture 5" descr="C:\Users\Admin\Documents\chim3.gif">
              <a:extLst>
                <a:ext uri="{FF2B5EF4-FFF2-40B4-BE49-F238E27FC236}">
                  <a16:creationId xmlns:a16="http://schemas.microsoft.com/office/drawing/2014/main" id="{00FF7937-7B41-594C-9248-15FF47877B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0"/>
              <a:ext cx="4419600" cy="3048001"/>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62473" name="Picture 6" descr="C:\Users\Admin\Documents\chim 4.jpg">
              <a:extLst>
                <a:ext uri="{FF2B5EF4-FFF2-40B4-BE49-F238E27FC236}">
                  <a16:creationId xmlns:a16="http://schemas.microsoft.com/office/drawing/2014/main" id="{1AE16629-3EDF-534B-8532-C15825994E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124200"/>
              <a:ext cx="4419600" cy="3114675"/>
            </a:xfrm>
            <a:prstGeom prst="rect">
              <a:avLst/>
            </a:prstGeom>
            <a:noFill/>
            <a:ln w="28575">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bg/>
                                          </p:spTgt>
                                        </p:tgtEl>
                                        <p:attrNameLst>
                                          <p:attrName>style.visibility</p:attrName>
                                        </p:attrNameLst>
                                      </p:cBhvr>
                                      <p:to>
                                        <p:strVal val="visible"/>
                                      </p:to>
                                    </p:set>
                                    <p:animEffect transition="in" filter="box(in)">
                                      <p:cBhvr>
                                        <p:cTn id="10" dur="500"/>
                                        <p:tgtEl>
                                          <p:spTgt spid="18">
                                            <p:bg/>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box(in)">
                                      <p:cBhvr>
                                        <p:cTn id="15" dur="500"/>
                                        <p:tgtEl>
                                          <p:spTgt spid="1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ox(i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A6AE2564-20D7-4046-BB73-CA86B5EE6E8C}"/>
              </a:ext>
            </a:extLst>
          </p:cNvPr>
          <p:cNvSpPr>
            <a:spLocks noGrp="1"/>
          </p:cNvSpPr>
          <p:nvPr>
            <p:ph type="title"/>
          </p:nvPr>
        </p:nvSpPr>
        <p:spPr>
          <a:xfrm>
            <a:off x="381000" y="228600"/>
            <a:ext cx="8458200" cy="1143000"/>
          </a:xfrm>
          <a:ln w="28575">
            <a:solidFill>
              <a:srgbClr val="0000CC"/>
            </a:solidFill>
            <a:miter lim="800000"/>
            <a:headEnd/>
            <a:tailEnd/>
          </a:ln>
        </p:spPr>
        <p:txBody>
          <a:bodyPr>
            <a:normAutofit fontScale="90000"/>
          </a:bodyPr>
          <a:lstStyle/>
          <a:p>
            <a:r>
              <a:rPr lang="en-US" altLang="x-none" sz="3600" b="1">
                <a:solidFill>
                  <a:srgbClr val="FF0000"/>
                </a:solidFill>
                <a:latin typeface="Times New Roman" panose="02020603050405020304" pitchFamily="18" charset="0"/>
                <a:cs typeface="Times New Roman" panose="02020603050405020304" pitchFamily="18" charset="0"/>
              </a:rPr>
              <a:t>Tác dụng của rừng ngập mặn</a:t>
            </a:r>
            <a:br>
              <a:rPr lang="en-US" altLang="x-none" sz="3600" b="1">
                <a:solidFill>
                  <a:srgbClr val="FF0000"/>
                </a:solidFill>
                <a:latin typeface="Times New Roman" panose="02020603050405020304" pitchFamily="18" charset="0"/>
                <a:cs typeface="Times New Roman" panose="02020603050405020304" pitchFamily="18" charset="0"/>
              </a:rPr>
            </a:br>
            <a:r>
              <a:rPr lang="en-US" altLang="x-none" sz="3600" b="1">
                <a:solidFill>
                  <a:srgbClr val="FF0000"/>
                </a:solidFill>
                <a:latin typeface="Times New Roman" panose="02020603050405020304" pitchFamily="18" charset="0"/>
                <a:cs typeface="Times New Roman" panose="02020603050405020304" pitchFamily="18" charset="0"/>
              </a:rPr>
              <a:t> khi được phục hồi</a:t>
            </a:r>
            <a:endParaRPr lang="vi-VN" altLang="x-none" sz="3600" b="1">
              <a:solidFill>
                <a:srgbClr val="FF0000"/>
              </a:solidFill>
              <a:latin typeface="Times New Roman" panose="02020603050405020304" pitchFamily="18" charset="0"/>
              <a:cs typeface="Times New Roman" panose="02020603050405020304" pitchFamily="18" charset="0"/>
            </a:endParaRPr>
          </a:p>
        </p:txBody>
      </p:sp>
      <p:sp>
        <p:nvSpPr>
          <p:cNvPr id="63491" name="Content Placeholder 2">
            <a:extLst>
              <a:ext uri="{FF2B5EF4-FFF2-40B4-BE49-F238E27FC236}">
                <a16:creationId xmlns:a16="http://schemas.microsoft.com/office/drawing/2014/main" id="{AB697EC3-EC13-4544-8243-76676FB38CBB}"/>
              </a:ext>
            </a:extLst>
          </p:cNvPr>
          <p:cNvSpPr>
            <a:spLocks noGrp="1"/>
          </p:cNvSpPr>
          <p:nvPr>
            <p:ph idx="1"/>
          </p:nvPr>
        </p:nvSpPr>
        <p:spPr>
          <a:xfrm>
            <a:off x="381000" y="2819400"/>
            <a:ext cx="2209800" cy="3505200"/>
          </a:xfrm>
          <a:ln w="28575">
            <a:solidFill>
              <a:srgbClr val="0000CC"/>
            </a:solidFill>
            <a:miter lim="800000"/>
            <a:headEnd/>
            <a:tailEnd/>
          </a:ln>
        </p:spPr>
        <p:txBody>
          <a:bodyPr/>
          <a:lstStyle/>
          <a:p>
            <a:pPr algn="ctr">
              <a:buFontTx/>
              <a:buNone/>
            </a:pPr>
            <a:r>
              <a:rPr lang="en-US" altLang="x-none" b="1">
                <a:solidFill>
                  <a:srgbClr val="0000CC"/>
                </a:solidFill>
                <a:latin typeface="Times New Roman" panose="02020603050405020304" pitchFamily="18" charset="0"/>
                <a:cs typeface="Times New Roman" panose="02020603050405020304" pitchFamily="18" charset="0"/>
              </a:rPr>
              <a:t>Đê biển được bảo vệ vững chắc.</a:t>
            </a:r>
          </a:p>
        </p:txBody>
      </p:sp>
      <p:cxnSp>
        <p:nvCxnSpPr>
          <p:cNvPr id="5" name="Straight Arrow Connector 4">
            <a:extLst>
              <a:ext uri="{FF2B5EF4-FFF2-40B4-BE49-F238E27FC236}">
                <a16:creationId xmlns:a16="http://schemas.microsoft.com/office/drawing/2014/main" id="{131D573D-48D4-3848-80C9-D2CE4B225301}"/>
              </a:ext>
            </a:extLst>
          </p:cNvPr>
          <p:cNvCxnSpPr/>
          <p:nvPr/>
        </p:nvCxnSpPr>
        <p:spPr>
          <a:xfrm rot="10800000" flipV="1">
            <a:off x="1447800" y="1371600"/>
            <a:ext cx="2819400" cy="1371600"/>
          </a:xfrm>
          <a:prstGeom prst="straightConnector1">
            <a:avLst/>
          </a:prstGeom>
          <a:ln w="28575">
            <a:solidFill>
              <a:srgbClr val="990099"/>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65F0E6A-C81A-5B40-96E0-540352FC9171}"/>
              </a:ext>
            </a:extLst>
          </p:cNvPr>
          <p:cNvCxnSpPr/>
          <p:nvPr/>
        </p:nvCxnSpPr>
        <p:spPr>
          <a:xfrm rot="5400000">
            <a:off x="3695700" y="2017713"/>
            <a:ext cx="1293813" cy="1587"/>
          </a:xfrm>
          <a:prstGeom prst="straightConnector1">
            <a:avLst/>
          </a:prstGeom>
          <a:ln w="38100">
            <a:solidFill>
              <a:srgbClr val="990099"/>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4566692-1FFC-054B-B010-DF85992C82E5}"/>
              </a:ext>
            </a:extLst>
          </p:cNvPr>
          <p:cNvCxnSpPr/>
          <p:nvPr/>
        </p:nvCxnSpPr>
        <p:spPr>
          <a:xfrm>
            <a:off x="4419600" y="1371600"/>
            <a:ext cx="3505200" cy="1219200"/>
          </a:xfrm>
          <a:prstGeom prst="straightConnector1">
            <a:avLst/>
          </a:prstGeom>
          <a:ln w="38100">
            <a:solidFill>
              <a:srgbClr val="990099"/>
            </a:solidFill>
            <a:tailEnd type="arrow"/>
          </a:ln>
        </p:spPr>
        <p:style>
          <a:lnRef idx="1">
            <a:schemeClr val="accent1"/>
          </a:lnRef>
          <a:fillRef idx="0">
            <a:schemeClr val="accent1"/>
          </a:fillRef>
          <a:effectRef idx="0">
            <a:schemeClr val="accent1"/>
          </a:effectRef>
          <a:fontRef idx="minor">
            <a:schemeClr val="tx1"/>
          </a:fontRef>
        </p:style>
      </p:cxnSp>
      <p:sp>
        <p:nvSpPr>
          <p:cNvPr id="63495" name="Content Placeholder 2">
            <a:extLst>
              <a:ext uri="{FF2B5EF4-FFF2-40B4-BE49-F238E27FC236}">
                <a16:creationId xmlns:a16="http://schemas.microsoft.com/office/drawing/2014/main" id="{AB597DD5-0564-A54E-8906-56C3E4FAB2BC}"/>
              </a:ext>
            </a:extLst>
          </p:cNvPr>
          <p:cNvSpPr txBox="1">
            <a:spLocks/>
          </p:cNvSpPr>
          <p:nvPr/>
        </p:nvSpPr>
        <p:spPr bwMode="auto">
          <a:xfrm>
            <a:off x="3124200" y="2743200"/>
            <a:ext cx="2667000" cy="3581400"/>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a:spcBef>
                <a:spcPct val="20000"/>
              </a:spcBef>
            </a:pPr>
            <a:r>
              <a:rPr lang="en-US" altLang="x-none" sz="3200" b="1">
                <a:solidFill>
                  <a:srgbClr val="0000CC"/>
                </a:solidFill>
                <a:latin typeface="Times New Roman" panose="02020603050405020304" pitchFamily="18" charset="0"/>
                <a:cs typeface="Times New Roman" panose="02020603050405020304" pitchFamily="18" charset="0"/>
              </a:rPr>
              <a:t>Thu nhập của người dân được tăng thêm nhờ lượng hải sản tăng nhiều.</a:t>
            </a:r>
          </a:p>
        </p:txBody>
      </p:sp>
      <p:sp>
        <p:nvSpPr>
          <p:cNvPr id="63496" name="Content Placeholder 2">
            <a:extLst>
              <a:ext uri="{FF2B5EF4-FFF2-40B4-BE49-F238E27FC236}">
                <a16:creationId xmlns:a16="http://schemas.microsoft.com/office/drawing/2014/main" id="{F740BBE3-FCF7-5A44-B510-4A43052D64BA}"/>
              </a:ext>
            </a:extLst>
          </p:cNvPr>
          <p:cNvSpPr txBox="1">
            <a:spLocks/>
          </p:cNvSpPr>
          <p:nvPr/>
        </p:nvSpPr>
        <p:spPr bwMode="auto">
          <a:xfrm>
            <a:off x="6629400" y="2636838"/>
            <a:ext cx="2286000" cy="3687762"/>
          </a:xfrm>
          <a:prstGeom prst="rect">
            <a:avLst/>
          </a:prstGeom>
          <a:noFill/>
          <a:ln w="2857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defRPr sz="2800">
                <a:solidFill>
                  <a:schemeClr val="tx1"/>
                </a:solidFill>
                <a:latin typeface=".VnTime" pitchFamily="34" charset="0"/>
              </a:defRPr>
            </a:lvl1pPr>
            <a:lvl2pPr marL="742950" indent="-285750">
              <a:defRPr sz="2800">
                <a:solidFill>
                  <a:schemeClr val="tx1"/>
                </a:solidFill>
                <a:latin typeface=".VnTime" pitchFamily="34" charset="0"/>
              </a:defRPr>
            </a:lvl2pPr>
            <a:lvl3pPr marL="1143000" indent="-228600">
              <a:defRPr sz="2800">
                <a:solidFill>
                  <a:schemeClr val="tx1"/>
                </a:solidFill>
                <a:latin typeface=".VnTime" pitchFamily="34" charset="0"/>
              </a:defRPr>
            </a:lvl3pPr>
            <a:lvl4pPr marL="1600200" indent="-228600">
              <a:defRPr sz="2800">
                <a:solidFill>
                  <a:schemeClr val="tx1"/>
                </a:solidFill>
                <a:latin typeface=".VnTime" pitchFamily="34" charset="0"/>
              </a:defRPr>
            </a:lvl4pPr>
            <a:lvl5pPr marL="2057400" indent="-228600">
              <a:defRPr sz="2800">
                <a:solidFill>
                  <a:schemeClr val="tx1"/>
                </a:solidFill>
                <a:latin typeface=".VnTime" pitchFamily="34" charset="0"/>
              </a:defRPr>
            </a:lvl5pPr>
            <a:lvl6pPr marL="2514600" indent="-228600" eaLnBrk="0" fontAlgn="base" hangingPunct="0">
              <a:spcBef>
                <a:spcPct val="0"/>
              </a:spcBef>
              <a:spcAft>
                <a:spcPct val="0"/>
              </a:spcAft>
              <a:defRPr sz="2800">
                <a:solidFill>
                  <a:schemeClr val="tx1"/>
                </a:solidFill>
                <a:latin typeface=".VnTime" pitchFamily="34" charset="0"/>
              </a:defRPr>
            </a:lvl6pPr>
            <a:lvl7pPr marL="2971800" indent="-228600" eaLnBrk="0" fontAlgn="base" hangingPunct="0">
              <a:spcBef>
                <a:spcPct val="0"/>
              </a:spcBef>
              <a:spcAft>
                <a:spcPct val="0"/>
              </a:spcAft>
              <a:defRPr sz="2800">
                <a:solidFill>
                  <a:schemeClr val="tx1"/>
                </a:solidFill>
                <a:latin typeface=".VnTime" pitchFamily="34" charset="0"/>
              </a:defRPr>
            </a:lvl7pPr>
            <a:lvl8pPr marL="3429000" indent="-228600" eaLnBrk="0" fontAlgn="base" hangingPunct="0">
              <a:spcBef>
                <a:spcPct val="0"/>
              </a:spcBef>
              <a:spcAft>
                <a:spcPct val="0"/>
              </a:spcAft>
              <a:defRPr sz="2800">
                <a:solidFill>
                  <a:schemeClr val="tx1"/>
                </a:solidFill>
                <a:latin typeface=".VnTime" pitchFamily="34" charset="0"/>
              </a:defRPr>
            </a:lvl8pPr>
            <a:lvl9pPr marL="3886200" indent="-228600" eaLnBrk="0" fontAlgn="base" hangingPunct="0">
              <a:spcBef>
                <a:spcPct val="0"/>
              </a:spcBef>
              <a:spcAft>
                <a:spcPct val="0"/>
              </a:spcAft>
              <a:defRPr sz="2800">
                <a:solidFill>
                  <a:schemeClr val="tx1"/>
                </a:solidFill>
                <a:latin typeface=".VnTime" pitchFamily="34" charset="0"/>
              </a:defRPr>
            </a:lvl9pPr>
          </a:lstStyle>
          <a:p>
            <a:pPr algn="ctr">
              <a:spcBef>
                <a:spcPct val="20000"/>
              </a:spcBef>
            </a:pPr>
            <a:r>
              <a:rPr lang="en-US" altLang="x-none" sz="3200" b="1">
                <a:solidFill>
                  <a:srgbClr val="0000CC"/>
                </a:solidFill>
                <a:latin typeface="Times New Roman" panose="02020603050405020304" pitchFamily="18" charset="0"/>
                <a:cs typeface="Times New Roman" panose="02020603050405020304" pitchFamily="18" charset="0"/>
              </a:rPr>
              <a:t>Các loài chim nước</a:t>
            </a:r>
          </a:p>
          <a:p>
            <a:pPr algn="ctr">
              <a:spcBef>
                <a:spcPct val="20000"/>
              </a:spcBef>
            </a:pPr>
            <a:r>
              <a:rPr lang="en-US" altLang="x-none" sz="3200" b="1">
                <a:solidFill>
                  <a:srgbClr val="0000CC"/>
                </a:solidFill>
                <a:latin typeface="Times New Roman" panose="02020603050405020304" pitchFamily="18" charset="0"/>
                <a:cs typeface="Times New Roman" panose="02020603050405020304" pitchFamily="18" charset="0"/>
              </a:rPr>
              <a:t>trở nên phong phú.</a:t>
            </a:r>
            <a:endParaRPr lang="vi-VN" altLang="x-none" sz="3200" b="1">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8" name="Picture 12" descr="C:\Users\HP\Downloads\125450428-facial-expressions-of-thinking-upper-body-of-boy-and-girl-vector-illust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08" y="7937"/>
            <a:ext cx="2029691" cy="122682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ình nền đẹp cho bài giảng điện tử - Ảnh nền thiết kế bài giảng điện tử"/>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8" y="2514600"/>
            <a:ext cx="9116292" cy="4267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66700" y="950912"/>
            <a:ext cx="8229600" cy="1143000"/>
          </a:xfrm>
        </p:spPr>
        <p:style>
          <a:lnRef idx="2">
            <a:schemeClr val="accent2"/>
          </a:lnRef>
          <a:fillRef idx="1">
            <a:schemeClr val="lt1"/>
          </a:fillRef>
          <a:effectRef idx="0">
            <a:schemeClr val="accent2"/>
          </a:effectRef>
          <a:fontRef idx="minor">
            <a:schemeClr val="dk1"/>
          </a:fontRef>
        </p:style>
        <p:txBody>
          <a:bodyPr>
            <a:normAutofit/>
          </a:bodyPr>
          <a:lstStyle/>
          <a:p>
            <a:r>
              <a:rPr lang="en-US" sz="4000" b="1" dirty="0" err="1">
                <a:latin typeface="Times New Roman" pitchFamily="18" charset="0"/>
                <a:cs typeface="Times New Roman" pitchFamily="18" charset="0"/>
              </a:rPr>
              <a:t>Em</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hãy</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nêu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nội</a:t>
            </a:r>
            <a:r>
              <a:rPr lang="en-US" sz="4000" b="1" dirty="0">
                <a:latin typeface="Times New Roman" pitchFamily="18" charset="0"/>
                <a:cs typeface="Times New Roman" pitchFamily="18" charset="0"/>
              </a:rPr>
              <a:t> dung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bài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học</a:t>
            </a:r>
            <a:r>
              <a:rPr lang="en-US" sz="4000" b="1" dirty="0">
                <a:latin typeface="Times New Roman" pitchFamily="18" charset="0"/>
                <a:cs typeface="Times New Roman" pitchFamily="18" charset="0"/>
              </a:rPr>
              <a:t> ?</a:t>
            </a:r>
          </a:p>
        </p:txBody>
      </p:sp>
      <p:pic>
        <p:nvPicPr>
          <p:cNvPr id="4" name="Picture 6" descr="Cau h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77200" y="7937"/>
            <a:ext cx="10668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21"/>
          <p:cNvSpPr txBox="1">
            <a:spLocks noChangeArrowheads="1"/>
          </p:cNvSpPr>
          <p:nvPr/>
        </p:nvSpPr>
        <p:spPr bwMode="auto">
          <a:xfrm>
            <a:off x="228600" y="3352800"/>
            <a:ext cx="8305800" cy="27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04800" indent="-3048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just" eaLnBrk="1" hangingPunct="1"/>
            <a:r>
              <a:rPr lang="en-US" altLang="en-US" sz="4400" b="1" i="1" dirty="0">
                <a:solidFill>
                  <a:srgbClr val="0000FF"/>
                </a:solidFill>
              </a:rPr>
              <a:t>        </a:t>
            </a:r>
            <a:r>
              <a:rPr lang="en-US" altLang="en-US" sz="4000" b="1" i="1" u="sng" dirty="0" err="1">
                <a:solidFill>
                  <a:srgbClr val="FF0000"/>
                </a:solidFill>
                <a:latin typeface="Times New Roman" pitchFamily="18" charset="0"/>
                <a:cs typeface="Times New Roman" pitchFamily="18" charset="0"/>
              </a:rPr>
              <a:t>Nội</a:t>
            </a:r>
            <a:r>
              <a:rPr lang="en-US" altLang="en-US" sz="4000" b="1" i="1" u="sng" dirty="0">
                <a:solidFill>
                  <a:srgbClr val="FF0000"/>
                </a:solidFill>
                <a:latin typeface="Times New Roman" pitchFamily="18" charset="0"/>
                <a:cs typeface="Times New Roman" pitchFamily="18" charset="0"/>
              </a:rPr>
              <a:t> dung</a:t>
            </a:r>
            <a:r>
              <a:rPr lang="en-US" altLang="en-US" sz="4000" b="1" i="1" dirty="0">
                <a:solidFill>
                  <a:srgbClr val="FF0000"/>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Bài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văn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cho</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chúng</a:t>
            </a:r>
            <a:r>
              <a:rPr lang="en-US" altLang="en-US" sz="3200" b="1" dirty="0">
                <a:solidFill>
                  <a:srgbClr val="0000FF"/>
                </a:solidFill>
                <a:latin typeface="Times New Roman" pitchFamily="18" charset="0"/>
                <a:cs typeface="Times New Roman" pitchFamily="18" charset="0"/>
              </a:rPr>
              <a:t> ta </a:t>
            </a:r>
            <a:r>
              <a:rPr lang="en-US" altLang="en-US" sz="3200" b="1" dirty="0" err="1">
                <a:solidFill>
                  <a:srgbClr val="0000FF"/>
                </a:solidFill>
                <a:latin typeface="Times New Roman" pitchFamily="18" charset="0"/>
                <a:cs typeface="Times New Roman" pitchFamily="18" charset="0"/>
              </a:rPr>
              <a:t>thấy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được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nguyên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nhân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khiến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rừng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ngập</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mặn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bị</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tàn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phá</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thành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tích</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khôi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phục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rừng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ngập</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mặn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đồng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thời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cho</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thấy</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được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tác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dụng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của</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rừng</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ngập</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mặn</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khi</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được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phục</a:t>
            </a:r>
            <a:r>
              <a:rPr lang="en-US" altLang="en-US" sz="3200" b="1" dirty="0">
                <a:solidFill>
                  <a:srgbClr val="0000FF"/>
                </a:solidFill>
                <a:latin typeface="Times New Roman" pitchFamily="18" charset="0"/>
                <a:cs typeface="Times New Roman" pitchFamily="18" charset="0"/>
              </a:rPr>
              <a:t> </a:t>
            </a:r>
            <a:r>
              <a:rPr lang="en-US" altLang="en-US" sz="3200" b="1" dirty="0" err="1">
                <a:solidFill>
                  <a:srgbClr val="0000FF"/>
                </a:solidFill>
                <a:latin typeface="Times New Roman" pitchFamily="18" charset="0"/>
                <a:cs typeface="Times New Roman" pitchFamily="18" charset="0"/>
              </a:rPr>
              <a:t>hồi</a:t>
            </a:r>
            <a:r>
              <a:rPr lang="en-US" altLang="en-US" sz="3200" b="1" dirty="0">
                <a:solidFill>
                  <a:srgbClr val="0000FF"/>
                </a:solidFill>
                <a:latin typeface="Times New Roman" pitchFamily="18" charset="0"/>
                <a:cs typeface="Times New Roman" pitchFamily="18" charset="0"/>
              </a:rPr>
              <a:t>. </a:t>
            </a:r>
          </a:p>
        </p:txBody>
      </p:sp>
      <p:sp>
        <p:nvSpPr>
          <p:cNvPr id="6" name="AutoShape 4" descr="Phải làm sao khi con làm gì cũng chậm? - Trường mầm non Worldki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Phải làm sao khi con làm gì cũng chậm? - Trường mầm non Worldki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Cartoon Girl Thinking With White Bubble For Text Royalty Free Cliparts,  Vectors, And Stock Illustration. Image 1506315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1" descr="Facial Expressions Of Thinking. Upper Body Of Boy And Girl. Vector..  Royalty Free Cliparts, Vectors, And Stock Illustration. Image 125450428."/>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22" descr="Tư Vấn, Báo Giá, Lắp Đặt Máy Lạnh Multi Nhanh Chóng Chuyên Nghiệp Nhấ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24" descr="Tư Vấn, Báo Giá, Lắp Đặt Máy Lạnh Multi Nhanh Chóng Chuyên Nghiệp Nhất"/>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62" name="Picture 26" descr="C:\Users\HP\Downloads\8d4f3-2898042243_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898074" y="152400"/>
            <a:ext cx="6636326" cy="1219200"/>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8" descr="Tự làm sổ tay bìa cứng dễ thương và đơn giản."/>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02020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14348"/>
                                        </p:tgtEl>
                                        <p:attrNameLst>
                                          <p:attrName>style.visibility</p:attrName>
                                        </p:attrNameLst>
                                      </p:cBhvr>
                                      <p:to>
                                        <p:strVal val="visible"/>
                                      </p:to>
                                    </p:set>
                                    <p:animEffect transition="in" filter="wheel(1)">
                                      <p:cBhvr>
                                        <p:cTn id="10" dur="2000"/>
                                        <p:tgtEl>
                                          <p:spTgt spid="14348"/>
                                        </p:tgtEl>
                                      </p:cBhvr>
                                    </p:animEffect>
                                  </p:childTnLst>
                                </p:cTn>
                              </p:par>
                              <p:par>
                                <p:cTn id="11" presetID="21" presetClass="entr" presetSubtype="1" fill="hold" nodeType="withEffect">
                                  <p:stCondLst>
                                    <p:cond delay="0"/>
                                  </p:stCondLst>
                                  <p:childTnLst>
                                    <p:set>
                                      <p:cBhvr>
                                        <p:cTn id="12" dur="1" fill="hold">
                                          <p:stCondLst>
                                            <p:cond delay="0"/>
                                          </p:stCondLst>
                                        </p:cTn>
                                        <p:tgtEl>
                                          <p:spTgt spid="14362"/>
                                        </p:tgtEl>
                                        <p:attrNameLst>
                                          <p:attrName>style.visibility</p:attrName>
                                        </p:attrNameLst>
                                      </p:cBhvr>
                                      <p:to>
                                        <p:strVal val="visible"/>
                                      </p:to>
                                    </p:set>
                                    <p:animEffect transition="in" filter="wheel(1)">
                                      <p:cBhvr>
                                        <p:cTn id="13" dur="2000"/>
                                        <p:tgtEl>
                                          <p:spTgt spid="14362"/>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4338"/>
                                        </p:tgtEl>
                                        <p:attrNameLst>
                                          <p:attrName>style.visibility</p:attrName>
                                        </p:attrNameLst>
                                      </p:cBhvr>
                                      <p:to>
                                        <p:strVal val="visible"/>
                                      </p:to>
                                    </p:set>
                                    <p:animEffect transition="in" filter="wheel(1)">
                                      <p:cBhvr>
                                        <p:cTn id="21" dur="2000"/>
                                        <p:tgtEl>
                                          <p:spTgt spid="1433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ình nền Power Point | Mầm non Gia Th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2" y="0"/>
            <a:ext cx="91783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60075" y="3426031"/>
            <a:ext cx="7789548" cy="1143000"/>
          </a:xfrm>
        </p:spPr>
        <p:style>
          <a:lnRef idx="1">
            <a:schemeClr val="accent5"/>
          </a:lnRef>
          <a:fillRef idx="2">
            <a:schemeClr val="accent5"/>
          </a:fillRef>
          <a:effectRef idx="1">
            <a:schemeClr val="accent5"/>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LUYỆN ĐỌC DIỄN CẢM</a:t>
            </a:r>
          </a:p>
        </p:txBody>
      </p:sp>
    </p:spTree>
    <p:extLst>
      <p:ext uri="{BB962C8B-B14F-4D97-AF65-F5344CB8AC3E}">
        <p14:creationId xmlns:p14="http://schemas.microsoft.com/office/powerpoint/2010/main" val="36676720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4338" name="Text Box 5">
            <a:extLst>
              <a:ext uri="{FF2B5EF4-FFF2-40B4-BE49-F238E27FC236}">
                <a16:creationId xmlns:a16="http://schemas.microsoft.com/office/drawing/2014/main" id="{26D47F2A-1020-8443-9DDD-28EB9CEA7C68}"/>
              </a:ext>
            </a:extLst>
          </p:cNvPr>
          <p:cNvSpPr txBox="1">
            <a:spLocks noChangeArrowheads="1"/>
          </p:cNvSpPr>
          <p:nvPr/>
        </p:nvSpPr>
        <p:spPr bwMode="auto">
          <a:xfrm>
            <a:off x="193675" y="1412875"/>
            <a:ext cx="8839200"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28575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eaLnBrk="1" hangingPunct="1"/>
            <a:r>
              <a:rPr lang="en-US" altLang="x-none" sz="2700">
                <a:latin typeface="Times New Roman" panose="02020603050405020304" pitchFamily="18" charset="0"/>
                <a:cs typeface="Times New Roman" panose="02020603050405020304" pitchFamily="18" charset="0"/>
              </a:rPr>
              <a:t>Nhờ phục hồi rừng ngập mặn mà ở nhiều địa phương, môi trường đã có những thay đổi rất nhanh chóng. Đê xã Thái Hải (Thái Bình), từ độ có rừng, </a:t>
            </a:r>
            <a:r>
              <a:rPr lang="en-US" altLang="x-none" sz="2700">
                <a:solidFill>
                  <a:srgbClr val="0000CC"/>
                </a:solidFill>
                <a:latin typeface="Times New Roman" panose="02020603050405020304" pitchFamily="18" charset="0"/>
                <a:cs typeface="Times New Roman" panose="02020603050405020304" pitchFamily="18" charset="0"/>
              </a:rPr>
              <a:t>không còn bị xói</a:t>
            </a:r>
            <a:r>
              <a:rPr lang="en-US" altLang="x-none" sz="2700">
                <a:latin typeface="Times New Roman" panose="02020603050405020304" pitchFamily="18" charset="0"/>
                <a:cs typeface="Times New Roman" panose="02020603050405020304" pitchFamily="18" charset="0"/>
              </a:rPr>
              <a:t> </a:t>
            </a:r>
            <a:r>
              <a:rPr lang="en-US" altLang="x-none" sz="2700">
                <a:solidFill>
                  <a:srgbClr val="0000CC"/>
                </a:solidFill>
                <a:latin typeface="Times New Roman" panose="02020603050405020304" pitchFamily="18" charset="0"/>
                <a:cs typeface="Times New Roman" panose="02020603050405020304" pitchFamily="18" charset="0"/>
              </a:rPr>
              <a:t>lở</a:t>
            </a:r>
            <a:r>
              <a:rPr lang="en-US" altLang="x-none" sz="2700">
                <a:latin typeface="Times New Roman" panose="02020603050405020304" pitchFamily="18" charset="0"/>
                <a:cs typeface="Times New Roman" panose="02020603050405020304" pitchFamily="18" charset="0"/>
              </a:rPr>
              <a:t>, kể cả khi bị cơn bão số 2 năm 1996 tràn qua. </a:t>
            </a:r>
            <a:r>
              <a:rPr lang="en-US" altLang="x-none" sz="2700">
                <a:solidFill>
                  <a:srgbClr val="0000CC"/>
                </a:solidFill>
                <a:latin typeface="Times New Roman" panose="02020603050405020304" pitchFamily="18" charset="0"/>
                <a:cs typeface="Times New Roman" panose="02020603050405020304" pitchFamily="18" charset="0"/>
              </a:rPr>
              <a:t>Lượng cua con</a:t>
            </a:r>
            <a:r>
              <a:rPr lang="en-US" altLang="x-none" sz="2700">
                <a:latin typeface="Times New Roman" panose="02020603050405020304" pitchFamily="18" charset="0"/>
                <a:cs typeface="Times New Roman" panose="02020603050405020304" pitchFamily="18" charset="0"/>
              </a:rPr>
              <a:t> trong vùng rừng ngập mặn </a:t>
            </a:r>
            <a:r>
              <a:rPr lang="en-US" altLang="x-none" sz="2700">
                <a:solidFill>
                  <a:srgbClr val="0000CC"/>
                </a:solidFill>
                <a:latin typeface="Times New Roman" panose="02020603050405020304" pitchFamily="18" charset="0"/>
                <a:cs typeface="Times New Roman" panose="02020603050405020304" pitchFamily="18" charset="0"/>
              </a:rPr>
              <a:t>phát triển</a:t>
            </a:r>
            <a:r>
              <a:rPr lang="en-US" altLang="x-none" sz="2700">
                <a:latin typeface="Times New Roman" panose="02020603050405020304" pitchFamily="18" charset="0"/>
                <a:cs typeface="Times New Roman" panose="02020603050405020304" pitchFamily="18" charset="0"/>
              </a:rPr>
              <a:t>, cung cấp đủ giống không chỉ cho </a:t>
            </a:r>
            <a:r>
              <a:rPr lang="en-US" altLang="x-none" sz="2700">
                <a:solidFill>
                  <a:srgbClr val="0000CC"/>
                </a:solidFill>
                <a:latin typeface="Times New Roman" panose="02020603050405020304" pitchFamily="18" charset="0"/>
                <a:cs typeface="Times New Roman" panose="02020603050405020304" pitchFamily="18" charset="0"/>
              </a:rPr>
              <a:t>hàng nghìn đầm cua</a:t>
            </a:r>
            <a:r>
              <a:rPr lang="en-US" altLang="x-none" sz="2700">
                <a:latin typeface="Times New Roman" panose="02020603050405020304" pitchFamily="18" charset="0"/>
                <a:cs typeface="Times New Roman" panose="02020603050405020304" pitchFamily="18" charset="0"/>
              </a:rPr>
              <a:t> ở địa phương mà còn cho </a:t>
            </a:r>
            <a:r>
              <a:rPr lang="en-US" altLang="x-none" sz="2700">
                <a:solidFill>
                  <a:srgbClr val="0000CC"/>
                </a:solidFill>
                <a:latin typeface="Times New Roman" panose="02020603050405020304" pitchFamily="18" charset="0"/>
                <a:cs typeface="Times New Roman" panose="02020603050405020304" pitchFamily="18" charset="0"/>
              </a:rPr>
              <a:t>hàng trăm </a:t>
            </a:r>
            <a:r>
              <a:rPr lang="en-US" altLang="x-none" sz="2700">
                <a:latin typeface="Times New Roman" panose="02020603050405020304" pitchFamily="18" charset="0"/>
                <a:cs typeface="Times New Roman" panose="02020603050405020304" pitchFamily="18" charset="0"/>
              </a:rPr>
              <a:t>đầm cua ở các vùng lân cận. Tại xã Thạch Khê (Hà Tĩnh), sau bốn năm trồng rừng, </a:t>
            </a:r>
            <a:r>
              <a:rPr lang="en-US" altLang="x-none" sz="2700">
                <a:solidFill>
                  <a:srgbClr val="0000CC"/>
                </a:solidFill>
                <a:latin typeface="Times New Roman" panose="02020603050405020304" pitchFamily="18" charset="0"/>
                <a:cs typeface="Times New Roman" panose="02020603050405020304" pitchFamily="18" charset="0"/>
              </a:rPr>
              <a:t>lượng hải sản tăng nhiều</a:t>
            </a:r>
            <a:r>
              <a:rPr lang="en-US" altLang="x-none" sz="2700">
                <a:latin typeface="Times New Roman" panose="02020603050405020304" pitchFamily="18" charset="0"/>
                <a:cs typeface="Times New Roman" panose="02020603050405020304" pitchFamily="18" charset="0"/>
              </a:rPr>
              <a:t> và các loài chim nước cũng trở nên </a:t>
            </a:r>
            <a:r>
              <a:rPr lang="en-US" altLang="x-none" sz="2700">
                <a:solidFill>
                  <a:srgbClr val="0000CC"/>
                </a:solidFill>
                <a:latin typeface="Times New Roman" panose="02020603050405020304" pitchFamily="18" charset="0"/>
                <a:cs typeface="Times New Roman" panose="02020603050405020304" pitchFamily="18" charset="0"/>
              </a:rPr>
              <a:t>phong phú</a:t>
            </a:r>
            <a:r>
              <a:rPr lang="en-US" altLang="x-none" sz="2700">
                <a:latin typeface="Times New Roman" panose="02020603050405020304" pitchFamily="18" charset="0"/>
                <a:cs typeface="Times New Roman" panose="02020603050405020304" pitchFamily="18" charset="0"/>
              </a:rPr>
              <a:t>. Nhân dân các địa phương đều </a:t>
            </a:r>
            <a:r>
              <a:rPr lang="en-US" altLang="x-none" sz="2700">
                <a:solidFill>
                  <a:srgbClr val="0000CC"/>
                </a:solidFill>
                <a:latin typeface="Times New Roman" panose="02020603050405020304" pitchFamily="18" charset="0"/>
                <a:cs typeface="Times New Roman" panose="02020603050405020304" pitchFamily="18" charset="0"/>
              </a:rPr>
              <a:t>phấn khởi</a:t>
            </a:r>
            <a:r>
              <a:rPr lang="en-US" altLang="x-none" sz="2700">
                <a:latin typeface="Times New Roman" panose="02020603050405020304" pitchFamily="18" charset="0"/>
                <a:cs typeface="Times New Roman" panose="02020603050405020304" pitchFamily="18" charset="0"/>
              </a:rPr>
              <a:t> vì rừng ngập mặn phục hồi đã góp phần đáng kể </a:t>
            </a:r>
            <a:r>
              <a:rPr lang="en-US" altLang="x-none" sz="2700">
                <a:solidFill>
                  <a:srgbClr val="0000CC"/>
                </a:solidFill>
                <a:latin typeface="Times New Roman" panose="02020603050405020304" pitchFamily="18" charset="0"/>
                <a:cs typeface="Times New Roman" panose="02020603050405020304" pitchFamily="18" charset="0"/>
              </a:rPr>
              <a:t>tăng thêm </a:t>
            </a:r>
            <a:r>
              <a:rPr lang="en-US" altLang="x-none" sz="2700">
                <a:latin typeface="Times New Roman" panose="02020603050405020304" pitchFamily="18" charset="0"/>
                <a:cs typeface="Times New Roman" panose="02020603050405020304" pitchFamily="18" charset="0"/>
              </a:rPr>
              <a:t>thu nhập và bảo vệ</a:t>
            </a:r>
            <a:r>
              <a:rPr lang="en-US" altLang="x-none" sz="2700">
                <a:solidFill>
                  <a:srgbClr val="0000CC"/>
                </a:solidFill>
                <a:latin typeface="Times New Roman" panose="02020603050405020304" pitchFamily="18" charset="0"/>
                <a:cs typeface="Times New Roman" panose="02020603050405020304" pitchFamily="18" charset="0"/>
              </a:rPr>
              <a:t> vững chắc</a:t>
            </a:r>
            <a:r>
              <a:rPr lang="en-US" altLang="x-none" sz="2700">
                <a:latin typeface="Times New Roman" panose="02020603050405020304" pitchFamily="18" charset="0"/>
                <a:cs typeface="Times New Roman" panose="02020603050405020304" pitchFamily="18" charset="0"/>
              </a:rPr>
              <a:t> đê điều.</a:t>
            </a:r>
            <a:endParaRPr lang="en-GB" altLang="x-none" sz="2700">
              <a:latin typeface="Times New Roman" panose="02020603050405020304" pitchFamily="18" charset="0"/>
              <a:cs typeface="Times New Roman" panose="02020603050405020304" pitchFamily="18" charset="0"/>
            </a:endParaRPr>
          </a:p>
        </p:txBody>
      </p:sp>
      <p:cxnSp>
        <p:nvCxnSpPr>
          <p:cNvPr id="34" name="Straight Connector 33">
            <a:extLst>
              <a:ext uri="{FF2B5EF4-FFF2-40B4-BE49-F238E27FC236}">
                <a16:creationId xmlns:a16="http://schemas.microsoft.com/office/drawing/2014/main" id="{EF087760-A558-FA44-AAD6-93748706C0B2}"/>
              </a:ext>
            </a:extLst>
          </p:cNvPr>
          <p:cNvCxnSpPr/>
          <p:nvPr/>
        </p:nvCxnSpPr>
        <p:spPr>
          <a:xfrm flipH="1">
            <a:off x="1752600" y="5203825"/>
            <a:ext cx="114300" cy="40005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3029DE-B497-7446-BB4E-FF0EEAA5EA37}"/>
              </a:ext>
            </a:extLst>
          </p:cNvPr>
          <p:cNvCxnSpPr/>
          <p:nvPr/>
        </p:nvCxnSpPr>
        <p:spPr>
          <a:xfrm flipH="1">
            <a:off x="5848350" y="5603875"/>
            <a:ext cx="114300" cy="40005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4F77387-97D6-2943-A953-3F1FEB00DF62}"/>
              </a:ext>
            </a:extLst>
          </p:cNvPr>
          <p:cNvCxnSpPr/>
          <p:nvPr/>
        </p:nvCxnSpPr>
        <p:spPr>
          <a:xfrm flipH="1">
            <a:off x="2895600" y="5618163"/>
            <a:ext cx="114300" cy="40005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9DBD940-7DD5-5E4F-B1F4-267B4AC519CF}"/>
              </a:ext>
            </a:extLst>
          </p:cNvPr>
          <p:cNvCxnSpPr/>
          <p:nvPr/>
        </p:nvCxnSpPr>
        <p:spPr>
          <a:xfrm flipH="1">
            <a:off x="5029200" y="3544888"/>
            <a:ext cx="114300" cy="40005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14343" name="Text Box 6">
            <a:extLst>
              <a:ext uri="{FF2B5EF4-FFF2-40B4-BE49-F238E27FC236}">
                <a16:creationId xmlns:a16="http://schemas.microsoft.com/office/drawing/2014/main" id="{25266D83-9A5C-9244-851F-E53A417DE618}"/>
              </a:ext>
            </a:extLst>
          </p:cNvPr>
          <p:cNvSpPr txBox="1">
            <a:spLocks noChangeArrowheads="1"/>
          </p:cNvSpPr>
          <p:nvPr/>
        </p:nvSpPr>
        <p:spPr bwMode="auto">
          <a:xfrm>
            <a:off x="2057400" y="590550"/>
            <a:ext cx="4800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x-none" sz="4000" b="1" u="sng">
                <a:solidFill>
                  <a:srgbClr val="FF0000"/>
                </a:solidFill>
                <a:latin typeface="Times New Roman" panose="02020603050405020304" pitchFamily="18" charset="0"/>
                <a:cs typeface="Times New Roman" panose="02020603050405020304" pitchFamily="18" charset="0"/>
              </a:rPr>
              <a:t>Đọc diễn cảm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500"/>
                                        <p:tgtEl>
                                          <p:spTgt spid="45"/>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par>
                                <p:cTn id="14" presetID="22" presetClass="entr" presetSubtype="1"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23813"/>
            <a:ext cx="9210675" cy="6858001"/>
          </a:xfrm>
        </p:spPr>
      </p:pic>
      <p:sp>
        <p:nvSpPr>
          <p:cNvPr id="8" name="Title 1"/>
          <p:cNvSpPr txBox="1"/>
          <p:nvPr/>
        </p:nvSpPr>
        <p:spPr>
          <a:xfrm>
            <a:off x="1182688" y="2597150"/>
            <a:ext cx="7116762" cy="3446463"/>
          </a:xfrm>
          <a:prstGeom prst="rect">
            <a:avLst/>
          </a:prstGeom>
        </p:spPr>
        <p:txBody>
          <a:bodyPr lIns="91374" tIns="45687" rIns="91374" bIns="45687"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endParaRPr lang="en-US" sz="3500" b="1" dirty="0">
              <a:solidFill>
                <a:srgbClr val="0070C0"/>
              </a:solidFill>
              <a:latin typeface="Times New Roman" panose="02020603050405020304" pitchFamily="18" charset="0"/>
              <a:cs typeface="Times New Roman" panose="02020603050405020304" pitchFamily="18" charset="0"/>
            </a:endParaRPr>
          </a:p>
        </p:txBody>
      </p:sp>
      <p:sp>
        <p:nvSpPr>
          <p:cNvPr id="114692" name="Title 1"/>
          <p:cNvSpPr>
            <a:spLocks noGrp="1"/>
          </p:cNvSpPr>
          <p:nvPr>
            <p:ph type="title"/>
          </p:nvPr>
        </p:nvSpPr>
        <p:spPr>
          <a:xfrm>
            <a:off x="2143125" y="481013"/>
            <a:ext cx="6548438" cy="1320800"/>
          </a:xfrm>
        </p:spPr>
        <p:txBody>
          <a:bodyPr/>
          <a:lstStyle/>
          <a:p>
            <a:pPr algn="ctr" eaLnBrk="1" hangingPunct="1"/>
            <a:r>
              <a:rPr lang="en-US" altLang="en-US" sz="3600">
                <a:solidFill>
                  <a:srgbClr val="0070C0"/>
                </a:solidFill>
                <a:latin typeface="Times New Roman" pitchFamily="18" charset="0"/>
                <a:cs typeface="Times New Roman" pitchFamily="18" charset="0"/>
              </a:rPr>
              <a:t>Em hãy chọn biểu tượng thể hiện mức độ yêu thích bài học của em: </a:t>
            </a:r>
            <a:endParaRPr lang="en-US" altLang="vi-VN" sz="3600">
              <a:solidFill>
                <a:srgbClr val="0070C0"/>
              </a:solidFill>
              <a:latin typeface="Times New Roman" pitchFamily="18" charset="0"/>
              <a:cs typeface="Times New Roman" pitchFamily="18" charset="0"/>
            </a:endParaRPr>
          </a:p>
        </p:txBody>
      </p:sp>
      <p:pic>
        <p:nvPicPr>
          <p:cNvPr id="11469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0913" y="2236788"/>
            <a:ext cx="28765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4"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363" y="2211388"/>
            <a:ext cx="2960687"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5" name="Picture 2" descr="C:\Users\Admin\Desktop\mat-vui-icon.png.crdownload"/>
          <p:cNvPicPr>
            <a:picLocks noChangeAspect="1" noChangeArrowheads="1"/>
          </p:cNvPicPr>
          <p:nvPr/>
        </p:nvPicPr>
        <p:blipFill>
          <a:blip r:embed="rId5">
            <a:extLst>
              <a:ext uri="{28A0092B-C50C-407E-A947-70E740481C1C}">
                <a14:useLocalDpi xmlns:a14="http://schemas.microsoft.com/office/drawing/2010/main" val="0"/>
              </a:ext>
            </a:extLst>
          </a:blip>
          <a:srcRect b="18304"/>
          <a:stretch>
            <a:fillRect/>
          </a:stretch>
        </p:blipFill>
        <p:spPr bwMode="auto">
          <a:xfrm>
            <a:off x="3357563" y="2281238"/>
            <a:ext cx="2633662"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696" name="Group 16"/>
          <p:cNvGrpSpPr>
            <a:grpSpLocks/>
          </p:cNvGrpSpPr>
          <p:nvPr/>
        </p:nvGrpSpPr>
        <p:grpSpPr bwMode="auto">
          <a:xfrm>
            <a:off x="333375" y="4941888"/>
            <a:ext cx="3260725" cy="523875"/>
            <a:chOff x="1624013" y="5029200"/>
            <a:chExt cx="4880924" cy="524927"/>
          </a:xfrm>
        </p:grpSpPr>
        <p:sp>
          <p:nvSpPr>
            <p:cNvPr id="114704" name="Rectangle 10"/>
            <p:cNvSpPr>
              <a:spLocks noChangeArrowheads="1"/>
            </p:cNvSpPr>
            <p:nvPr/>
          </p:nvSpPr>
          <p:spPr bwMode="auto">
            <a:xfrm>
              <a:off x="2160586" y="5029200"/>
              <a:ext cx="4344351" cy="52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ts val="600"/>
                </a:spcBef>
                <a:spcAft>
                  <a:spcPts val="600"/>
                </a:spcAft>
                <a:tabLst>
                  <a:tab pos="625475" algn="l"/>
                </a:tabLst>
              </a:pPr>
              <a:r>
                <a:rPr lang="en-US" altLang="en-US" sz="2800" b="1">
                  <a:solidFill>
                    <a:srgbClr val="FF0000"/>
                  </a:solidFill>
                  <a:latin typeface="Times New Roman" pitchFamily="18" charset="0"/>
                  <a:cs typeface="Times New Roman" pitchFamily="18" charset="0"/>
                </a:rPr>
                <a:t>Rất hài lòng </a:t>
              </a:r>
            </a:p>
          </p:txBody>
        </p:sp>
        <p:sp>
          <p:nvSpPr>
            <p:cNvPr id="114705" name="TextBox 11"/>
            <p:cNvSpPr txBox="1">
              <a:spLocks noChangeArrowheads="1"/>
            </p:cNvSpPr>
            <p:nvPr/>
          </p:nvSpPr>
          <p:spPr bwMode="auto">
            <a:xfrm>
              <a:off x="1624013" y="5113339"/>
              <a:ext cx="533399" cy="4014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sz="2000">
                <a:solidFill>
                  <a:srgbClr val="000000"/>
                </a:solidFill>
                <a:latin typeface="Trebuchet MS" pitchFamily="34" charset="0"/>
                <a:cs typeface="Arial" pitchFamily="34" charset="0"/>
              </a:endParaRPr>
            </a:p>
          </p:txBody>
        </p:sp>
      </p:grpSp>
      <p:grpSp>
        <p:nvGrpSpPr>
          <p:cNvPr id="114697" name="Group 19"/>
          <p:cNvGrpSpPr>
            <a:grpSpLocks/>
          </p:cNvGrpSpPr>
          <p:nvPr/>
        </p:nvGrpSpPr>
        <p:grpSpPr bwMode="auto">
          <a:xfrm>
            <a:off x="3729038" y="4941888"/>
            <a:ext cx="2390775" cy="523875"/>
            <a:chOff x="1624013" y="5029200"/>
            <a:chExt cx="3579771" cy="521747"/>
          </a:xfrm>
        </p:grpSpPr>
        <p:sp>
          <p:nvSpPr>
            <p:cNvPr id="114702" name="Rectangle 10"/>
            <p:cNvSpPr>
              <a:spLocks noChangeArrowheads="1"/>
            </p:cNvSpPr>
            <p:nvPr/>
          </p:nvSpPr>
          <p:spPr bwMode="auto">
            <a:xfrm>
              <a:off x="2160586" y="5029200"/>
              <a:ext cx="3043198" cy="52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ts val="600"/>
                </a:spcBef>
                <a:spcAft>
                  <a:spcPts val="600"/>
                </a:spcAft>
                <a:tabLst>
                  <a:tab pos="625475" algn="l"/>
                </a:tabLst>
              </a:pPr>
              <a:r>
                <a:rPr lang="en-US" altLang="en-US" sz="2800" b="1">
                  <a:solidFill>
                    <a:srgbClr val="FF0000"/>
                  </a:solidFill>
                  <a:latin typeface="Times New Roman" pitchFamily="18" charset="0"/>
                  <a:cs typeface="Times New Roman" pitchFamily="18" charset="0"/>
                </a:rPr>
                <a:t>Hài lòng </a:t>
              </a:r>
            </a:p>
          </p:txBody>
        </p:sp>
        <p:sp>
          <p:nvSpPr>
            <p:cNvPr id="114703" name="TextBox 11"/>
            <p:cNvSpPr txBox="1">
              <a:spLocks noChangeArrowheads="1"/>
            </p:cNvSpPr>
            <p:nvPr/>
          </p:nvSpPr>
          <p:spPr bwMode="auto">
            <a:xfrm>
              <a:off x="1624013" y="5113338"/>
              <a:ext cx="533400" cy="39898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sz="2000">
                <a:solidFill>
                  <a:srgbClr val="000000"/>
                </a:solidFill>
                <a:latin typeface="Trebuchet MS" pitchFamily="34" charset="0"/>
                <a:cs typeface="Arial" pitchFamily="34" charset="0"/>
              </a:endParaRPr>
            </a:p>
          </p:txBody>
        </p:sp>
      </p:grpSp>
      <p:grpSp>
        <p:nvGrpSpPr>
          <p:cNvPr id="114698" name="Group 22"/>
          <p:cNvGrpSpPr>
            <a:grpSpLocks/>
          </p:cNvGrpSpPr>
          <p:nvPr/>
        </p:nvGrpSpPr>
        <p:grpSpPr bwMode="auto">
          <a:xfrm>
            <a:off x="6010275" y="4948238"/>
            <a:ext cx="3160713" cy="523875"/>
            <a:chOff x="1624013" y="5029200"/>
            <a:chExt cx="3694874" cy="524002"/>
          </a:xfrm>
        </p:grpSpPr>
        <p:sp>
          <p:nvSpPr>
            <p:cNvPr id="114700" name="Rectangle 10"/>
            <p:cNvSpPr>
              <a:spLocks noChangeArrowheads="1"/>
            </p:cNvSpPr>
            <p:nvPr/>
          </p:nvSpPr>
          <p:spPr bwMode="auto">
            <a:xfrm>
              <a:off x="2160588" y="5029200"/>
              <a:ext cx="3158299" cy="52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ts val="600"/>
                </a:spcBef>
                <a:spcAft>
                  <a:spcPts val="600"/>
                </a:spcAft>
                <a:tabLst>
                  <a:tab pos="625475" algn="l"/>
                </a:tabLst>
              </a:pPr>
              <a:r>
                <a:rPr lang="en-US" altLang="en-US" sz="2800" b="1">
                  <a:solidFill>
                    <a:srgbClr val="FF0000"/>
                  </a:solidFill>
                  <a:latin typeface="Times New Roman" pitchFamily="18" charset="0"/>
                  <a:cs typeface="Times New Roman" pitchFamily="18" charset="0"/>
                </a:rPr>
                <a:t>Chưa hài lòng </a:t>
              </a:r>
            </a:p>
          </p:txBody>
        </p:sp>
        <p:sp>
          <p:nvSpPr>
            <p:cNvPr id="114701" name="TextBox 11"/>
            <p:cNvSpPr txBox="1">
              <a:spLocks noChangeArrowheads="1"/>
            </p:cNvSpPr>
            <p:nvPr/>
          </p:nvSpPr>
          <p:spPr bwMode="auto">
            <a:xfrm>
              <a:off x="1624013" y="5113340"/>
              <a:ext cx="533400" cy="40070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fontAlgn="base">
                <a:spcBef>
                  <a:spcPct val="0"/>
                </a:spcBef>
                <a:spcAft>
                  <a:spcPct val="0"/>
                </a:spcAft>
              </a:pPr>
              <a:endParaRPr lang="en-US" altLang="en-US" sz="2000">
                <a:solidFill>
                  <a:srgbClr val="000000"/>
                </a:solidFill>
                <a:latin typeface="Trebuchet MS" pitchFamily="34" charset="0"/>
                <a:cs typeface="Arial" pitchFamily="34" charset="0"/>
              </a:endParaRPr>
            </a:p>
          </p:txBody>
        </p:sp>
      </p:grpSp>
      <p:pic>
        <p:nvPicPr>
          <p:cNvPr id="114699" name="Content Placeholder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6850" y="198438"/>
            <a:ext cx="871538"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6260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4" descr="http://previews.123rf.com/images/yuyuyi/yuyuyi1208/yuyuyi120800192/21782334-kids-and-frame-Stock-Vector-children-school-bor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899" name="Rectangl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 y="1219200"/>
            <a:ext cx="78232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104640"/>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368" name="Text Box 8">
            <a:extLst>
              <a:ext uri="{FF2B5EF4-FFF2-40B4-BE49-F238E27FC236}">
                <a16:creationId xmlns:a16="http://schemas.microsoft.com/office/drawing/2014/main" id="{EACAE8C7-F436-B545-98C6-2EED8F127043}"/>
              </a:ext>
            </a:extLst>
          </p:cNvPr>
          <p:cNvSpPr txBox="1">
            <a:spLocks noChangeArrowheads="1"/>
          </p:cNvSpPr>
          <p:nvPr/>
        </p:nvSpPr>
        <p:spPr bwMode="auto">
          <a:xfrm>
            <a:off x="636588" y="2256631"/>
            <a:ext cx="80772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indent="406400"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Đọc</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lại</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bài</a:t>
            </a:r>
            <a:r>
              <a:rPr lang="en-US" altLang="x-none" sz="2800" b="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Trồng</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rừng</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ngập</a:t>
            </a:r>
            <a:r>
              <a:rPr lang="en-US" altLang="x-none" sz="2800" b="1" i="1" dirty="0">
                <a:latin typeface="Times New Roman" panose="02020603050405020304" pitchFamily="18" charset="0"/>
                <a:cs typeface="Times New Roman" panose="02020603050405020304" pitchFamily="18" charset="0"/>
              </a:rPr>
              <a:t> </a:t>
            </a:r>
            <a:r>
              <a:rPr lang="en-US" altLang="x-none" sz="2800" b="1" i="1" dirty="0" err="1">
                <a:latin typeface="Times New Roman" panose="02020603050405020304" pitchFamily="18" charset="0"/>
                <a:cs typeface="Times New Roman" panose="02020603050405020304" pitchFamily="18" charset="0"/>
              </a:rPr>
              <a:t>mặn</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trả</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lời</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câu</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hỏi</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nội</a:t>
            </a:r>
            <a:r>
              <a:rPr lang="en-US" altLang="x-none" sz="2800" b="1" dirty="0">
                <a:latin typeface="Times New Roman" panose="02020603050405020304" pitchFamily="18" charset="0"/>
                <a:cs typeface="Times New Roman" panose="02020603050405020304" pitchFamily="18" charset="0"/>
              </a:rPr>
              <a:t> dung </a:t>
            </a:r>
            <a:r>
              <a:rPr lang="en-US" altLang="x-none" sz="2800" b="1" dirty="0" err="1">
                <a:latin typeface="Times New Roman" panose="02020603050405020304" pitchFamily="18" charset="0"/>
                <a:cs typeface="Times New Roman" panose="02020603050405020304" pitchFamily="18" charset="0"/>
              </a:rPr>
              <a:t>bài</a:t>
            </a:r>
            <a:r>
              <a:rPr lang="en-US" altLang="x-none" sz="2800" b="1" dirty="0">
                <a:latin typeface="Times New Roman" panose="02020603050405020304" pitchFamily="18" charset="0"/>
                <a:cs typeface="Times New Roman" panose="02020603050405020304" pitchFamily="18" charset="0"/>
              </a:rPr>
              <a:t>.</a:t>
            </a:r>
          </a:p>
        </p:txBody>
      </p:sp>
      <p:sp>
        <p:nvSpPr>
          <p:cNvPr id="15369" name="Text Box 9">
            <a:extLst>
              <a:ext uri="{FF2B5EF4-FFF2-40B4-BE49-F238E27FC236}">
                <a16:creationId xmlns:a16="http://schemas.microsoft.com/office/drawing/2014/main" id="{AD288A67-E0A5-D444-9491-5CAE4D3274CA}"/>
              </a:ext>
            </a:extLst>
          </p:cNvPr>
          <p:cNvSpPr txBox="1">
            <a:spLocks noChangeArrowheads="1"/>
          </p:cNvSpPr>
          <p:nvPr/>
        </p:nvSpPr>
        <p:spPr bwMode="auto">
          <a:xfrm>
            <a:off x="636588" y="3492498"/>
            <a:ext cx="76771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x-none" sz="2800" b="1" dirty="0">
                <a:latin typeface="Times New Roman" panose="02020603050405020304" pitchFamily="18" charset="0"/>
                <a:cs typeface="Times New Roman" panose="02020603050405020304" pitchFamily="18" charset="0"/>
              </a:rPr>
              <a:t>     - </a:t>
            </a:r>
            <a:r>
              <a:rPr lang="en-US" altLang="x-none" sz="2800" b="1" dirty="0" err="1">
                <a:latin typeface="Times New Roman" panose="02020603050405020304" pitchFamily="18" charset="0"/>
                <a:cs typeface="Times New Roman" panose="02020603050405020304" pitchFamily="18" charset="0"/>
              </a:rPr>
              <a:t>Chuẩn</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bị</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bài</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Chuỗi</a:t>
            </a:r>
            <a:r>
              <a:rPr lang="en-US" altLang="x-none" sz="2800" b="1" dirty="0">
                <a:latin typeface="Times New Roman" panose="02020603050405020304" pitchFamily="18" charset="0"/>
                <a:cs typeface="Times New Roman" panose="02020603050405020304" pitchFamily="18" charset="0"/>
              </a:rPr>
              <a:t> </a:t>
            </a:r>
            <a:r>
              <a:rPr lang="en-US" altLang="x-none" sz="2800" b="1" dirty="0" err="1">
                <a:latin typeface="Times New Roman" panose="02020603050405020304" pitchFamily="18" charset="0"/>
                <a:cs typeface="Times New Roman" panose="02020603050405020304" pitchFamily="18" charset="0"/>
              </a:rPr>
              <a:t>ngọc</a:t>
            </a:r>
            <a:r>
              <a:rPr lang="en-US" altLang="x-none" sz="2800" b="1" dirty="0">
                <a:latin typeface="Times New Roman" panose="02020603050405020304" pitchFamily="18" charset="0"/>
                <a:cs typeface="Times New Roman" panose="02020603050405020304" pitchFamily="18" charset="0"/>
              </a:rPr>
              <a:t> lam (</a:t>
            </a:r>
            <a:r>
              <a:rPr lang="en-US" altLang="x-none" sz="2800" b="1" dirty="0" err="1">
                <a:latin typeface="Times New Roman" panose="02020603050405020304" pitchFamily="18" charset="0"/>
                <a:cs typeface="Times New Roman" panose="02020603050405020304" pitchFamily="18" charset="0"/>
              </a:rPr>
              <a:t>trang</a:t>
            </a:r>
            <a:r>
              <a:rPr lang="en-US" altLang="x-none" sz="2800" b="1" dirty="0">
                <a:latin typeface="Times New Roman" panose="02020603050405020304" pitchFamily="18" charset="0"/>
                <a:cs typeface="Times New Roman" panose="02020603050405020304" pitchFamily="18" charset="0"/>
              </a:rPr>
              <a:t> 134).</a:t>
            </a:r>
          </a:p>
        </p:txBody>
      </p:sp>
      <p:sp>
        <p:nvSpPr>
          <p:cNvPr id="16388" name="TextBox 1">
            <a:extLst>
              <a:ext uri="{FF2B5EF4-FFF2-40B4-BE49-F238E27FC236}">
                <a16:creationId xmlns:a16="http://schemas.microsoft.com/office/drawing/2014/main" id="{7C8B66B8-5FEE-7C4C-B383-EC7490DF31E1}"/>
              </a:ext>
            </a:extLst>
          </p:cNvPr>
          <p:cNvSpPr txBox="1">
            <a:spLocks noChangeArrowheads="1"/>
          </p:cNvSpPr>
          <p:nvPr/>
        </p:nvSpPr>
        <p:spPr bwMode="auto">
          <a:xfrm>
            <a:off x="2274888" y="1066800"/>
            <a:ext cx="480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cs typeface="Arial" panose="020B0604020202020204" pitchFamily="34" charset="0"/>
              </a:defRPr>
            </a:lvl1pPr>
            <a:lvl2pPr marL="742950" indent="-285750" eaLnBrk="0" hangingPunct="0">
              <a:defRPr sz="2400">
                <a:solidFill>
                  <a:schemeClr val="tx1"/>
                </a:solidFill>
                <a:latin typeface="Arial" panose="020B0604020202020204" pitchFamily="34" charset="0"/>
                <a:cs typeface="Arial" panose="020B0604020202020204" pitchFamily="34" charset="0"/>
              </a:defRPr>
            </a:lvl2pPr>
            <a:lvl3pPr marL="1143000" indent="-228600" eaLnBrk="0" hangingPunct="0">
              <a:defRPr sz="2400">
                <a:solidFill>
                  <a:schemeClr val="tx1"/>
                </a:solidFill>
                <a:latin typeface="Arial" panose="020B0604020202020204" pitchFamily="34" charset="0"/>
                <a:cs typeface="Arial" panose="020B0604020202020204" pitchFamily="34" charset="0"/>
              </a:defRPr>
            </a:lvl3pPr>
            <a:lvl4pPr marL="1600200" indent="-228600" eaLnBrk="0" hangingPunct="0">
              <a:defRPr sz="2400">
                <a:solidFill>
                  <a:schemeClr val="tx1"/>
                </a:solidFill>
                <a:latin typeface="Arial" panose="020B0604020202020204" pitchFamily="34" charset="0"/>
                <a:cs typeface="Arial" panose="020B0604020202020204" pitchFamily="34" charset="0"/>
              </a:defRPr>
            </a:lvl4pPr>
            <a:lvl5pPr marL="2057400" indent="-228600" eaLnBrk="0" hangingPunct="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r>
              <a:rPr lang="en-US" altLang="x-none" sz="3600" b="1" u="sng" dirty="0">
                <a:solidFill>
                  <a:srgbClr val="FF0000"/>
                </a:solidFill>
                <a:latin typeface="Times New Roman" panose="02020603050405020304" pitchFamily="18" charset="0"/>
                <a:cs typeface="Times New Roman" panose="02020603050405020304" pitchFamily="18" charset="0"/>
              </a:rPr>
              <a:t>DẶN DÒ</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368"/>
                                        </p:tgtEl>
                                        <p:attrNameLst>
                                          <p:attrName>style.visibility</p:attrName>
                                        </p:attrNameLst>
                                      </p:cBhvr>
                                      <p:to>
                                        <p:strVal val="visible"/>
                                      </p:to>
                                    </p:set>
                                    <p:anim calcmode="discrete" valueType="clr">
                                      <p:cBhvr override="childStyle">
                                        <p:cTn id="7" dur="30"/>
                                        <p:tgtEl>
                                          <p:spTgt spid="15368"/>
                                        </p:tgtEl>
                                        <p:attrNameLst>
                                          <p:attrName>style.color</p:attrName>
                                        </p:attrNameLst>
                                      </p:cBhvr>
                                      <p:tavLst>
                                        <p:tav tm="0">
                                          <p:val>
                                            <p:clrVal>
                                              <a:schemeClr val="accent2"/>
                                            </p:clrVal>
                                          </p:val>
                                        </p:tav>
                                        <p:tav tm="50000">
                                          <p:val>
                                            <p:clrVal>
                                              <a:schemeClr val="hlink"/>
                                            </p:clrVal>
                                          </p:val>
                                        </p:tav>
                                      </p:tavLst>
                                    </p:anim>
                                    <p:anim calcmode="discrete" valueType="clr">
                                      <p:cBhvr>
                                        <p:cTn id="8" dur="30"/>
                                        <p:tgtEl>
                                          <p:spTgt spid="15368"/>
                                        </p:tgtEl>
                                        <p:attrNameLst>
                                          <p:attrName>fillcolor</p:attrName>
                                        </p:attrNameLst>
                                      </p:cBhvr>
                                      <p:tavLst>
                                        <p:tav tm="0">
                                          <p:val>
                                            <p:clrVal>
                                              <a:schemeClr val="accent2"/>
                                            </p:clrVal>
                                          </p:val>
                                        </p:tav>
                                        <p:tav tm="50000">
                                          <p:val>
                                            <p:clrVal>
                                              <a:schemeClr val="hlink"/>
                                            </p:clrVal>
                                          </p:val>
                                        </p:tav>
                                      </p:tavLst>
                                    </p:anim>
                                    <p:set>
                                      <p:cBhvr>
                                        <p:cTn id="9" dur="30"/>
                                        <p:tgtEl>
                                          <p:spTgt spid="15368"/>
                                        </p:tgtEl>
                                        <p:attrNameLst>
                                          <p:attrName>fill.type</p:attrName>
                                        </p:attrNameLst>
                                      </p:cBhvr>
                                      <p:to>
                                        <p:strVal val="solid"/>
                                      </p:to>
                                    </p:set>
                                  </p:childTnLst>
                                </p:cTn>
                              </p:par>
                            </p:childTnLst>
                          </p:cTn>
                        </p:par>
                        <p:par>
                          <p:cTn id="10" fill="hold" nodeType="afterGroup">
                            <p:stCondLst>
                              <p:cond delay="825"/>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5369"/>
                                        </p:tgtEl>
                                        <p:attrNameLst>
                                          <p:attrName>style.visibility</p:attrName>
                                        </p:attrNameLst>
                                      </p:cBhvr>
                                      <p:to>
                                        <p:strVal val="visible"/>
                                      </p:to>
                                    </p:set>
                                    <p:anim calcmode="discrete" valueType="clr">
                                      <p:cBhvr override="childStyle">
                                        <p:cTn id="13" dur="30"/>
                                        <p:tgtEl>
                                          <p:spTgt spid="15369"/>
                                        </p:tgtEl>
                                        <p:attrNameLst>
                                          <p:attrName>style.color</p:attrName>
                                        </p:attrNameLst>
                                      </p:cBhvr>
                                      <p:tavLst>
                                        <p:tav tm="0">
                                          <p:val>
                                            <p:clrVal>
                                              <a:schemeClr val="accent2"/>
                                            </p:clrVal>
                                          </p:val>
                                        </p:tav>
                                        <p:tav tm="50000">
                                          <p:val>
                                            <p:clrVal>
                                              <a:schemeClr val="hlink"/>
                                            </p:clrVal>
                                          </p:val>
                                        </p:tav>
                                      </p:tavLst>
                                    </p:anim>
                                    <p:anim calcmode="discrete" valueType="clr">
                                      <p:cBhvr>
                                        <p:cTn id="14" dur="30"/>
                                        <p:tgtEl>
                                          <p:spTgt spid="15369"/>
                                        </p:tgtEl>
                                        <p:attrNameLst>
                                          <p:attrName>fillcolor</p:attrName>
                                        </p:attrNameLst>
                                      </p:cBhvr>
                                      <p:tavLst>
                                        <p:tav tm="0">
                                          <p:val>
                                            <p:clrVal>
                                              <a:schemeClr val="accent2"/>
                                            </p:clrVal>
                                          </p:val>
                                        </p:tav>
                                        <p:tav tm="50000">
                                          <p:val>
                                            <p:clrVal>
                                              <a:schemeClr val="hlink"/>
                                            </p:clrVal>
                                          </p:val>
                                        </p:tav>
                                      </p:tavLst>
                                    </p:anim>
                                    <p:set>
                                      <p:cBhvr>
                                        <p:cTn id="15" dur="30"/>
                                        <p:tgtEl>
                                          <p:spTgt spid="153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6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gione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4676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WordArt 3"/>
          <p:cNvSpPr>
            <a:spLocks noChangeArrowheads="1" noChangeShapeType="1" noTextEdit="1"/>
          </p:cNvSpPr>
          <p:nvPr/>
        </p:nvSpPr>
        <p:spPr bwMode="auto">
          <a:xfrm>
            <a:off x="1143000" y="1524000"/>
            <a:ext cx="6858000" cy="990600"/>
          </a:xfrm>
          <a:prstGeom prst="rect">
            <a:avLst/>
          </a:prstGeom>
        </p:spPr>
        <p:txBody>
          <a:bodyPr spcFirstLastPara="1" wrap="none" fromWordArt="1">
            <a:prstTxWarp prst="textArchUp">
              <a:avLst>
                <a:gd name="adj" fmla="val 10783193"/>
              </a:avLst>
            </a:prstTxWarp>
          </a:bodyPr>
          <a:lstStyle/>
          <a:p>
            <a:pPr algn="ctr" eaLnBrk="0" fontAlgn="base" hangingPunct="0">
              <a:spcBef>
                <a:spcPct val="0"/>
              </a:spcBef>
              <a:spcAft>
                <a:spcPct val="0"/>
              </a:spcAft>
            </a:pPr>
            <a:r>
              <a:rPr lang="pt-BR" sz="3600" kern="10">
                <a:ln w="9525">
                  <a:solidFill>
                    <a:srgbClr val="000000"/>
                  </a:solidFill>
                  <a:round/>
                  <a:headEnd/>
                  <a:tailEnd/>
                </a:ln>
                <a:solidFill>
                  <a:srgbClr val="00FFFF"/>
                </a:solidFill>
                <a:latin typeface="Arial Unicode MS"/>
                <a:ea typeface="Arial Unicode MS"/>
                <a:cs typeface="Arial Unicode MS"/>
              </a:rPr>
              <a:t>Chúc các em học tốt</a:t>
            </a:r>
            <a:endParaRPr lang="vi-VN" sz="3600" kern="10">
              <a:ln w="9525">
                <a:solidFill>
                  <a:srgbClr val="000000"/>
                </a:solidFill>
                <a:round/>
                <a:headEnd/>
                <a:tailEnd/>
              </a:ln>
              <a:solidFill>
                <a:srgbClr val="00FFFF"/>
              </a:solidFill>
              <a:latin typeface="Arial Unicode MS"/>
              <a:ea typeface="Arial Unicode MS"/>
              <a:cs typeface="Arial Unicode MS"/>
            </a:endParaRPr>
          </a:p>
        </p:txBody>
      </p:sp>
    </p:spTree>
    <p:extLst>
      <p:ext uri="{BB962C8B-B14F-4D97-AF65-F5344CB8AC3E}">
        <p14:creationId xmlns:p14="http://schemas.microsoft.com/office/powerpoint/2010/main" val="840776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animEffect transition="in" filter="strips(downLeft)">
                                      <p:cBhvr>
                                        <p:cTn id="7" dur="500"/>
                                        <p:tgtEl>
                                          <p:spTgt spid="880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grpId="1" nodeType="clickEffect">
                                  <p:stCondLst>
                                    <p:cond delay="0"/>
                                  </p:stCondLst>
                                  <p:childTnLst>
                                    <p:animScale>
                                      <p:cBhvr>
                                        <p:cTn id="11" dur="2000" fill="hold"/>
                                        <p:tgtEl>
                                          <p:spTgt spid="8806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nimBg="1"/>
      <p:bldP spid="8806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675" y="1588"/>
            <a:ext cx="9210675" cy="6858000"/>
          </a:xfrm>
        </p:spPr>
      </p:pic>
      <p:sp>
        <p:nvSpPr>
          <p:cNvPr id="7" name="Title 1"/>
          <p:cNvSpPr txBox="1"/>
          <p:nvPr/>
        </p:nvSpPr>
        <p:spPr>
          <a:xfrm>
            <a:off x="1220788" y="2271713"/>
            <a:ext cx="6702425" cy="1333500"/>
          </a:xfrm>
          <a:prstGeom prst="rect">
            <a:avLst/>
          </a:prstGeom>
        </p:spPr>
        <p:txBody>
          <a:bodyPr lIns="91406" tIns="45703" rIns="91406" bIns="45703"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3500" b="1" dirty="0">
                <a:solidFill>
                  <a:srgbClr val="0070C0"/>
                </a:solidFill>
                <a:latin typeface="Times New Roman" panose="02020603050405020304" pitchFamily="18" charset="0"/>
                <a:cs typeface="Times New Roman" panose="02020603050405020304" pitchFamily="18" charset="0"/>
              </a:rPr>
              <a:t>XIN CHÂN THÀNH CÁM ƠN</a:t>
            </a:r>
          </a:p>
        </p:txBody>
      </p:sp>
      <p:sp>
        <p:nvSpPr>
          <p:cNvPr id="8" name="Title 1"/>
          <p:cNvSpPr txBox="1"/>
          <p:nvPr/>
        </p:nvSpPr>
        <p:spPr>
          <a:xfrm>
            <a:off x="0" y="4662488"/>
            <a:ext cx="9144000" cy="1333500"/>
          </a:xfrm>
          <a:prstGeom prst="rect">
            <a:avLst/>
          </a:prstGeom>
        </p:spPr>
        <p:txBody>
          <a:bodyPr lIns="91406" tIns="45703" rIns="91406" bIns="45703"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3500" b="1" dirty="0">
                <a:solidFill>
                  <a:srgbClr val="FF0000"/>
                </a:solidFill>
                <a:latin typeface="Times New Roman" panose="02020603050405020304" pitchFamily="18" charset="0"/>
                <a:cs typeface="Times New Roman" panose="02020603050405020304" pitchFamily="18" charset="0"/>
              </a:rPr>
              <a:t>Trang website </a:t>
            </a:r>
            <a:r>
              <a:rPr lang="en-US" sz="3500" b="1" dirty="0" err="1">
                <a:solidFill>
                  <a:srgbClr val="FF0000"/>
                </a:solidFill>
                <a:latin typeface="Times New Roman" panose="02020603050405020304" pitchFamily="18" charset="0"/>
                <a:cs typeface="Times New Roman" panose="02020603050405020304" pitchFamily="18" charset="0"/>
              </a:rPr>
              <a:t>của</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trường</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Nguyễn</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err="1">
                <a:solidFill>
                  <a:srgbClr val="FF0000"/>
                </a:solidFill>
                <a:latin typeface="Times New Roman" panose="02020603050405020304" pitchFamily="18" charset="0"/>
                <a:cs typeface="Times New Roman" panose="02020603050405020304" pitchFamily="18" charset="0"/>
              </a:rPr>
              <a:t>Thi</a:t>
            </a:r>
            <a:r>
              <a:rPr lang="en-US" sz="3500" b="1" dirty="0">
                <a:solidFill>
                  <a:srgbClr val="FF0000"/>
                </a:solidFill>
                <a:latin typeface="Times New Roman" panose="02020603050405020304" pitchFamily="18" charset="0"/>
                <a:cs typeface="Times New Roman" panose="02020603050405020304" pitchFamily="18" charset="0"/>
              </a:rPr>
              <a:t> </a:t>
            </a:r>
            <a:r>
              <a:rPr lang="en-US" sz="3500" b="1" dirty="0">
                <a:solidFill>
                  <a:srgbClr val="0070C0"/>
                </a:solidFill>
                <a:latin typeface="Times New Roman" panose="02020603050405020304" pitchFamily="18" charset="0"/>
                <a:cs typeface="Times New Roman" panose="02020603050405020304" pitchFamily="18" charset="0"/>
              </a:rPr>
              <a:t>https://thnguyenthiq3.hcm.edu</a:t>
            </a:r>
            <a:r>
              <a:rPr lang="en-US" sz="3500" b="1">
                <a:solidFill>
                  <a:srgbClr val="0070C0"/>
                </a:solidFill>
                <a:latin typeface="Times New Roman" panose="02020603050405020304" pitchFamily="18" charset="0"/>
                <a:cs typeface="Times New Roman" panose="02020603050405020304" pitchFamily="18" charset="0"/>
              </a:rPr>
              <a:t>.vn</a:t>
            </a:r>
            <a:endParaRPr lang="en-US" sz="3500" b="1" dirty="0">
              <a:solidFill>
                <a:srgbClr val="0070C0"/>
              </a:solidFill>
              <a:latin typeface="Times New Roman" panose="02020603050405020304" pitchFamily="18" charset="0"/>
              <a:cs typeface="Times New Roman" panose="02020603050405020304" pitchFamily="18" charset="0"/>
            </a:endParaRPr>
          </a:p>
        </p:txBody>
      </p:sp>
      <p:sp>
        <p:nvSpPr>
          <p:cNvPr id="11" name="Title 1"/>
          <p:cNvSpPr txBox="1"/>
          <p:nvPr/>
        </p:nvSpPr>
        <p:spPr>
          <a:xfrm>
            <a:off x="685800" y="296863"/>
            <a:ext cx="8124825" cy="1333500"/>
          </a:xfrm>
          <a:prstGeom prst="rect">
            <a:avLst/>
          </a:prstGeom>
        </p:spPr>
        <p:txBody>
          <a:bodyPr lIns="91406" tIns="45703" rIns="91406" bIns="45703"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defRPr/>
            </a:pPr>
            <a:r>
              <a:rPr lang="en-US" sz="3500" dirty="0">
                <a:solidFill>
                  <a:prstClr val="black"/>
                </a:solidFill>
                <a:latin typeface="Times New Roman" panose="02020603050405020304" pitchFamily="18" charset="0"/>
                <a:cs typeface="Times New Roman" panose="02020603050405020304" pitchFamily="18" charset="0"/>
              </a:rPr>
              <a:t>ỦY BAN NHÂN DÂN QUẬN 3</a:t>
            </a:r>
            <a:br>
              <a:rPr lang="en-US" sz="3500" dirty="0">
                <a:solidFill>
                  <a:prstClr val="black"/>
                </a:solidFill>
                <a:latin typeface="Times New Roman" panose="02020603050405020304" pitchFamily="18" charset="0"/>
                <a:cs typeface="Times New Roman" panose="02020603050405020304" pitchFamily="18" charset="0"/>
              </a:rPr>
            </a:br>
            <a:r>
              <a:rPr lang="en-US" sz="3500" b="1" dirty="0">
                <a:solidFill>
                  <a:prstClr val="black"/>
                </a:solidFill>
                <a:latin typeface="Times New Roman" panose="02020603050405020304" pitchFamily="18" charset="0"/>
                <a:cs typeface="Times New Roman" panose="02020603050405020304" pitchFamily="18" charset="0"/>
              </a:rPr>
              <a:t>TRƯỜNG TIỂU HỌC NGUYỄN THI</a:t>
            </a:r>
          </a:p>
        </p:txBody>
      </p:sp>
      <p:sp>
        <p:nvSpPr>
          <p:cNvPr id="15" name="Title 1"/>
          <p:cNvSpPr txBox="1"/>
          <p:nvPr/>
        </p:nvSpPr>
        <p:spPr>
          <a:xfrm>
            <a:off x="2152650" y="3854450"/>
            <a:ext cx="5295900" cy="598488"/>
          </a:xfrm>
          <a:prstGeom prst="rect">
            <a:avLst/>
          </a:prstGeom>
        </p:spPr>
        <p:txBody>
          <a:bodyPr lIns="91406" tIns="45703" rIns="91406" bIns="45703" anchor="ct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US" sz="4000" b="1" dirty="0" err="1">
                <a:solidFill>
                  <a:srgbClr val="00B050"/>
                </a:solidFill>
                <a:latin typeface="Times New Roman" panose="02020603050405020304" pitchFamily="18" charset="0"/>
                <a:cs typeface="Times New Roman" panose="02020603050405020304" pitchFamily="18" charset="0"/>
              </a:rPr>
              <a:t>Giáo</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viên</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err="1">
                <a:solidFill>
                  <a:srgbClr val="00B050"/>
                </a:solidFill>
                <a:latin typeface="Times New Roman" panose="02020603050405020304" pitchFamily="18" charset="0"/>
                <a:cs typeface="Times New Roman" panose="02020603050405020304" pitchFamily="18" charset="0"/>
              </a:rPr>
              <a:t>thực</a:t>
            </a:r>
            <a:r>
              <a:rPr lang="en-US" sz="4000" b="1" dirty="0">
                <a:solidFill>
                  <a:srgbClr val="00B050"/>
                </a:solidFill>
                <a:latin typeface="Times New Roman" panose="02020603050405020304" pitchFamily="18" charset="0"/>
                <a:cs typeface="Times New Roman" panose="02020603050405020304" pitchFamily="18" charset="0"/>
              </a:rPr>
              <a:t> </a:t>
            </a:r>
            <a:r>
              <a:rPr lang="en-US" sz="4000" b="1" err="1">
                <a:solidFill>
                  <a:srgbClr val="00B050"/>
                </a:solidFill>
                <a:latin typeface="Times New Roman" panose="02020603050405020304" pitchFamily="18" charset="0"/>
                <a:cs typeface="Times New Roman" panose="02020603050405020304" pitchFamily="18" charset="0"/>
              </a:rPr>
              <a:t>hiện</a:t>
            </a:r>
            <a:r>
              <a:rPr lang="en-US" sz="4000" b="1">
                <a:solidFill>
                  <a:srgbClr val="00B050"/>
                </a:solidFill>
                <a:latin typeface="Times New Roman" panose="02020603050405020304" pitchFamily="18" charset="0"/>
                <a:cs typeface="Times New Roman" panose="02020603050405020304" pitchFamily="18" charset="0"/>
              </a:rPr>
              <a:t>:</a:t>
            </a:r>
            <a:r>
              <a:rPr lang="en-US" sz="4300" b="1">
                <a:solidFill>
                  <a:srgbClr val="ED7D31"/>
                </a:solidFill>
                <a:latin typeface="Times New Roman" panose="02020603050405020304" pitchFamily="18" charset="0"/>
                <a:cs typeface="Times New Roman" panose="02020603050405020304" pitchFamily="18" charset="0"/>
              </a:rPr>
              <a:t> Giáo viên khối 5</a:t>
            </a:r>
            <a:r>
              <a:rPr lang="en-US" sz="4000" b="1">
                <a:solidFill>
                  <a:srgbClr val="00B050"/>
                </a:solidFill>
                <a:latin typeface="Times New Roman" panose="02020603050405020304" pitchFamily="18" charset="0"/>
                <a:cs typeface="Times New Roman" panose="02020603050405020304" pitchFamily="18" charset="0"/>
              </a:rPr>
              <a:t> </a:t>
            </a:r>
            <a:r>
              <a:rPr lang="en-US" sz="4000" b="1">
                <a:solidFill>
                  <a:srgbClr val="7030A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116743"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88900"/>
            <a:ext cx="1106488"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744" name="Group 13"/>
          <p:cNvGrpSpPr>
            <a:grpSpLocks/>
          </p:cNvGrpSpPr>
          <p:nvPr/>
        </p:nvGrpSpPr>
        <p:grpSpPr bwMode="auto">
          <a:xfrm>
            <a:off x="3314700" y="1981200"/>
            <a:ext cx="2773363" cy="0"/>
            <a:chOff x="2777171" y="209939"/>
            <a:chExt cx="3697102" cy="0"/>
          </a:xfrm>
        </p:grpSpPr>
        <p:cxnSp>
          <p:nvCxnSpPr>
            <p:cNvPr id="16" name="Straight Arrow Connector 15"/>
            <p:cNvCxnSpPr/>
            <p:nvPr/>
          </p:nvCxnSpPr>
          <p:spPr>
            <a:xfrm>
              <a:off x="3039587" y="209939"/>
              <a:ext cx="3434686" cy="0"/>
            </a:xfrm>
            <a:prstGeom prst="straightConnector1">
              <a:avLst/>
            </a:prstGeom>
            <a:ln>
              <a:solidFill>
                <a:schemeClr val="tx1"/>
              </a:solidFill>
              <a:tailEnd type="oval"/>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a:off x="2777171" y="209939"/>
              <a:ext cx="3462197" cy="0"/>
            </a:xfrm>
            <a:prstGeom prst="straightConnector1">
              <a:avLst/>
            </a:prstGeom>
            <a:ln>
              <a:solidFill>
                <a:schemeClr val="tx1"/>
              </a:solidFill>
              <a:tailEnd type="oval"/>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3601530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Kết quả hình ảnh cho TẬP TRUNG NGHE GIẢNG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286000"/>
            <a:ext cx="171450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486151" y="3943360"/>
            <a:ext cx="2000250" cy="954037"/>
          </a:xfrm>
          <a:prstGeom prst="rect">
            <a:avLst/>
          </a:prstGeom>
          <a:noFill/>
        </p:spPr>
        <p:txBody>
          <a:bodyPr lIns="91370" tIns="45685" rIns="91370" bIns="45685">
            <a:spAutoFit/>
          </a:bodyPr>
          <a:lstStyle/>
          <a:p>
            <a:pPr algn="ctr" defTabSz="342587" eaLnBrk="0" fontAlgn="base" hangingPunct="0">
              <a:spcBef>
                <a:spcPct val="0"/>
              </a:spcBef>
              <a:spcAft>
                <a:spcPct val="0"/>
              </a:spcAft>
              <a:defRPr/>
            </a:pPr>
            <a:r>
              <a:rPr lang="en-US" sz="2800" dirty="0" err="1">
                <a:ln w="22225">
                  <a:solidFill>
                    <a:srgbClr val="C0504D"/>
                  </a:solidFill>
                  <a:prstDash val="solid"/>
                </a:ln>
                <a:solidFill>
                  <a:prstClr val="black"/>
                </a:solidFill>
                <a:latin typeface="Garamond" pitchFamily="18" charset="0"/>
                <a:cs typeface="Arial" charset="0"/>
              </a:rPr>
              <a:t>Tập</a:t>
            </a:r>
            <a:r>
              <a:rPr lang="en-US" sz="2800" dirty="0">
                <a:ln w="22225">
                  <a:solidFill>
                    <a:srgbClr val="C0504D"/>
                  </a:solidFill>
                  <a:prstDash val="solid"/>
                </a:ln>
                <a:solidFill>
                  <a:prstClr val="black"/>
                </a:solidFill>
                <a:latin typeface="Garamond" pitchFamily="18" charset="0"/>
                <a:cs typeface="Arial" charset="0"/>
              </a:rPr>
              <a:t> </a:t>
            </a:r>
            <a:r>
              <a:rPr lang="en-US" sz="2800" dirty="0" err="1">
                <a:ln w="22225">
                  <a:solidFill>
                    <a:srgbClr val="C0504D"/>
                  </a:solidFill>
                  <a:prstDash val="solid"/>
                </a:ln>
                <a:solidFill>
                  <a:prstClr val="black"/>
                </a:solidFill>
                <a:latin typeface="Garamond" pitchFamily="18" charset="0"/>
                <a:cs typeface="Arial" charset="0"/>
              </a:rPr>
              <a:t>trung</a:t>
            </a:r>
            <a:r>
              <a:rPr lang="en-US" sz="2800" dirty="0">
                <a:ln w="22225">
                  <a:solidFill>
                    <a:srgbClr val="C0504D"/>
                  </a:solidFill>
                  <a:prstDash val="solid"/>
                </a:ln>
                <a:solidFill>
                  <a:prstClr val="black"/>
                </a:solidFill>
                <a:latin typeface="Garamond" pitchFamily="18" charset="0"/>
                <a:cs typeface="Arial" charset="0"/>
              </a:rPr>
              <a:t> </a:t>
            </a:r>
            <a:r>
              <a:rPr lang="en-US" sz="2800" dirty="0" err="1">
                <a:ln w="22225">
                  <a:solidFill>
                    <a:srgbClr val="C0504D"/>
                  </a:solidFill>
                  <a:prstDash val="solid"/>
                </a:ln>
                <a:solidFill>
                  <a:prstClr val="black"/>
                </a:solidFill>
                <a:latin typeface="Garamond" pitchFamily="18" charset="0"/>
                <a:cs typeface="Arial" charset="0"/>
              </a:rPr>
              <a:t>nghe</a:t>
            </a:r>
            <a:r>
              <a:rPr lang="en-US" sz="2800" dirty="0">
                <a:ln w="22225">
                  <a:solidFill>
                    <a:srgbClr val="C0504D"/>
                  </a:solidFill>
                  <a:prstDash val="solid"/>
                </a:ln>
                <a:solidFill>
                  <a:prstClr val="black"/>
                </a:solidFill>
                <a:latin typeface="Garamond" pitchFamily="18" charset="0"/>
                <a:cs typeface="Arial" charset="0"/>
              </a:rPr>
              <a:t> </a:t>
            </a:r>
            <a:r>
              <a:rPr lang="en-US" sz="2800" dirty="0" err="1">
                <a:ln w="22225">
                  <a:solidFill>
                    <a:srgbClr val="C0504D"/>
                  </a:solidFill>
                  <a:prstDash val="solid"/>
                </a:ln>
                <a:solidFill>
                  <a:prstClr val="black"/>
                </a:solidFill>
                <a:latin typeface="Garamond" pitchFamily="18" charset="0"/>
                <a:cs typeface="Arial" charset="0"/>
              </a:rPr>
              <a:t>giảng</a:t>
            </a:r>
            <a:endParaRPr lang="en-US" sz="2800" dirty="0">
              <a:ln w="22225">
                <a:solidFill>
                  <a:srgbClr val="C0504D"/>
                </a:solidFill>
                <a:prstDash val="solid"/>
              </a:ln>
              <a:solidFill>
                <a:prstClr val="black"/>
              </a:solidFill>
              <a:latin typeface="Garamond" pitchFamily="18" charset="0"/>
              <a:cs typeface="Arial" charset="0"/>
            </a:endParaRPr>
          </a:p>
        </p:txBody>
      </p:sp>
      <p:pic>
        <p:nvPicPr>
          <p:cNvPr id="81924" name="Picture 4" descr="Kết quả hình ảnh cho tắt mic khi muốn nói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400300"/>
            <a:ext cx="1676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859801" y="3943351"/>
            <a:ext cx="1912600" cy="1384924"/>
          </a:xfrm>
          <a:prstGeom prst="rect">
            <a:avLst/>
          </a:prstGeom>
          <a:noFill/>
        </p:spPr>
        <p:txBody>
          <a:bodyPr lIns="91370" tIns="45685" rIns="91370" bIns="45685">
            <a:spAutoFit/>
          </a:bodyPr>
          <a:lstStyle/>
          <a:p>
            <a:pPr algn="ctr" defTabSz="342587" eaLnBrk="0" fontAlgn="base" hangingPunct="0">
              <a:spcBef>
                <a:spcPct val="0"/>
              </a:spcBef>
              <a:spcAft>
                <a:spcPct val="0"/>
              </a:spcAft>
              <a:defRPr/>
            </a:pPr>
            <a:r>
              <a:rPr lang="en-US" sz="2800" dirty="0" err="1">
                <a:ln w="22225">
                  <a:solidFill>
                    <a:srgbClr val="C0504D"/>
                  </a:solidFill>
                  <a:prstDash val="solid"/>
                </a:ln>
                <a:solidFill>
                  <a:prstClr val="black"/>
                </a:solidFill>
                <a:latin typeface="Garamond" pitchFamily="18" charset="0"/>
                <a:cs typeface="Arial" charset="0"/>
              </a:rPr>
              <a:t>Tắt</a:t>
            </a:r>
            <a:r>
              <a:rPr lang="en-US" sz="2800" dirty="0">
                <a:ln w="22225">
                  <a:solidFill>
                    <a:srgbClr val="C0504D"/>
                  </a:solidFill>
                  <a:prstDash val="solid"/>
                </a:ln>
                <a:solidFill>
                  <a:prstClr val="black"/>
                </a:solidFill>
                <a:latin typeface="Garamond" pitchFamily="18" charset="0"/>
                <a:cs typeface="Arial" charset="0"/>
              </a:rPr>
              <a:t> mic </a:t>
            </a:r>
            <a:r>
              <a:rPr lang="en-US" sz="2800" dirty="0" err="1">
                <a:ln w="22225">
                  <a:solidFill>
                    <a:srgbClr val="C0504D"/>
                  </a:solidFill>
                  <a:prstDash val="solid"/>
                </a:ln>
                <a:solidFill>
                  <a:prstClr val="black"/>
                </a:solidFill>
                <a:latin typeface="Garamond" pitchFamily="18" charset="0"/>
                <a:cs typeface="Arial" charset="0"/>
              </a:rPr>
              <a:t>khi</a:t>
            </a:r>
            <a:r>
              <a:rPr lang="en-US" sz="2800" dirty="0">
                <a:ln w="22225">
                  <a:solidFill>
                    <a:srgbClr val="C0504D"/>
                  </a:solidFill>
                  <a:prstDash val="solid"/>
                </a:ln>
                <a:solidFill>
                  <a:prstClr val="black"/>
                </a:solidFill>
                <a:latin typeface="Garamond" pitchFamily="18" charset="0"/>
                <a:cs typeface="Arial" charset="0"/>
              </a:rPr>
              <a:t> </a:t>
            </a:r>
            <a:r>
              <a:rPr lang="en-US" sz="2800" dirty="0" err="1">
                <a:ln w="22225">
                  <a:solidFill>
                    <a:srgbClr val="C0504D"/>
                  </a:solidFill>
                  <a:prstDash val="solid"/>
                </a:ln>
                <a:solidFill>
                  <a:prstClr val="black"/>
                </a:solidFill>
                <a:latin typeface="Garamond" pitchFamily="18" charset="0"/>
                <a:cs typeface="Arial" charset="0"/>
              </a:rPr>
              <a:t>người</a:t>
            </a:r>
            <a:r>
              <a:rPr lang="en-US" sz="2800" dirty="0">
                <a:ln w="22225">
                  <a:solidFill>
                    <a:srgbClr val="C0504D"/>
                  </a:solidFill>
                  <a:prstDash val="solid"/>
                </a:ln>
                <a:solidFill>
                  <a:prstClr val="black"/>
                </a:solidFill>
                <a:latin typeface="Garamond" pitchFamily="18" charset="0"/>
                <a:cs typeface="Arial" charset="0"/>
              </a:rPr>
              <a:t> </a:t>
            </a:r>
            <a:r>
              <a:rPr lang="en-US" sz="2800" dirty="0" err="1">
                <a:ln w="22225">
                  <a:solidFill>
                    <a:srgbClr val="C0504D"/>
                  </a:solidFill>
                  <a:prstDash val="solid"/>
                </a:ln>
                <a:solidFill>
                  <a:prstClr val="black"/>
                </a:solidFill>
                <a:latin typeface="Garamond" pitchFamily="18" charset="0"/>
                <a:cs typeface="Arial" charset="0"/>
              </a:rPr>
              <a:t>khác</a:t>
            </a:r>
            <a:r>
              <a:rPr lang="en-US" sz="2800" dirty="0">
                <a:ln w="22225">
                  <a:solidFill>
                    <a:srgbClr val="C0504D"/>
                  </a:solidFill>
                  <a:prstDash val="solid"/>
                </a:ln>
                <a:solidFill>
                  <a:prstClr val="black"/>
                </a:solidFill>
                <a:latin typeface="Garamond" pitchFamily="18" charset="0"/>
                <a:cs typeface="Arial" charset="0"/>
              </a:rPr>
              <a:t> </a:t>
            </a:r>
            <a:r>
              <a:rPr lang="en-US" sz="2800" dirty="0" err="1">
                <a:ln w="22225">
                  <a:solidFill>
                    <a:srgbClr val="C0504D"/>
                  </a:solidFill>
                  <a:prstDash val="solid"/>
                </a:ln>
                <a:solidFill>
                  <a:prstClr val="black"/>
                </a:solidFill>
                <a:latin typeface="Garamond" pitchFamily="18" charset="0"/>
                <a:cs typeface="Arial" charset="0"/>
              </a:rPr>
              <a:t>nói</a:t>
            </a:r>
            <a:r>
              <a:rPr lang="en-US" sz="2800" dirty="0">
                <a:ln w="22225">
                  <a:solidFill>
                    <a:srgbClr val="C0504D"/>
                  </a:solidFill>
                  <a:prstDash val="solid"/>
                </a:ln>
                <a:solidFill>
                  <a:prstClr val="black"/>
                </a:solidFill>
                <a:latin typeface="Garamond" pitchFamily="18" charset="0"/>
                <a:cs typeface="Arial" charset="0"/>
              </a:rPr>
              <a:t> </a:t>
            </a:r>
          </a:p>
        </p:txBody>
      </p:sp>
      <p:pic>
        <p:nvPicPr>
          <p:cNvPr id="81926" name="Picture 2" descr="tu the ngo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4450" y="2343150"/>
            <a:ext cx="1816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143000" y="3970732"/>
            <a:ext cx="2114550" cy="954037"/>
          </a:xfrm>
          <a:prstGeom prst="rect">
            <a:avLst/>
          </a:prstGeom>
          <a:noFill/>
        </p:spPr>
        <p:txBody>
          <a:bodyPr lIns="91370" tIns="45685" rIns="91370" bIns="45685">
            <a:spAutoFit/>
          </a:bodyPr>
          <a:lstStyle/>
          <a:p>
            <a:pPr algn="ctr" defTabSz="342587" eaLnBrk="0" fontAlgn="base" hangingPunct="0">
              <a:spcBef>
                <a:spcPct val="0"/>
              </a:spcBef>
              <a:spcAft>
                <a:spcPct val="0"/>
              </a:spcAft>
              <a:defRPr/>
            </a:pPr>
            <a:r>
              <a:rPr lang="en-US" sz="2800" dirty="0">
                <a:ln w="22225">
                  <a:solidFill>
                    <a:srgbClr val="C0504D"/>
                  </a:solidFill>
                  <a:prstDash val="solid"/>
                </a:ln>
                <a:solidFill>
                  <a:prstClr val="black"/>
                </a:solidFill>
                <a:latin typeface="Garamond" pitchFamily="18" charset="0"/>
                <a:cs typeface="Arial" charset="0"/>
              </a:rPr>
              <a:t> </a:t>
            </a:r>
            <a:r>
              <a:rPr lang="vi-VN" sz="2800" dirty="0">
                <a:ln w="22225">
                  <a:solidFill>
                    <a:srgbClr val="C0504D"/>
                  </a:solidFill>
                  <a:prstDash val="solid"/>
                </a:ln>
                <a:solidFill>
                  <a:prstClr val="black"/>
                </a:solidFill>
                <a:cs typeface="Arial" charset="0"/>
              </a:rPr>
              <a:t>Ngồi học đúng tư thế</a:t>
            </a:r>
            <a:endParaRPr lang="en-US" sz="2800" dirty="0">
              <a:ln w="22225">
                <a:solidFill>
                  <a:srgbClr val="C0504D"/>
                </a:solidFill>
                <a:prstDash val="solid"/>
              </a:ln>
              <a:solidFill>
                <a:prstClr val="black"/>
              </a:solidFill>
              <a:latin typeface="Garamond" pitchFamily="18" charset="0"/>
              <a:cs typeface="Arial" charset="0"/>
            </a:endParaRPr>
          </a:p>
        </p:txBody>
      </p:sp>
    </p:spTree>
    <p:extLst>
      <p:ext uri="{BB962C8B-B14F-4D97-AF65-F5344CB8AC3E}">
        <p14:creationId xmlns:p14="http://schemas.microsoft.com/office/powerpoint/2010/main" val="214003215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Fz5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119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0" name="Picture 4" descr="06516k1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33400"/>
            <a:ext cx="16764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5" descr="06516k1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533400"/>
            <a:ext cx="1676400"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6" descr="06516k1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808913" y="0"/>
            <a:ext cx="1335087"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7" descr="06516k1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28600"/>
            <a:ext cx="12192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8" descr="06516k1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066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9" descr="06516k1_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143000"/>
            <a:ext cx="10668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8" name="Rectangle 5"/>
          <p:cNvSpPr>
            <a:spLocks noChangeArrowheads="1"/>
          </p:cNvSpPr>
          <p:nvPr/>
        </p:nvSpPr>
        <p:spPr bwMode="auto">
          <a:xfrm>
            <a:off x="609600" y="3399811"/>
            <a:ext cx="82296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800" b="1" dirty="0" err="1">
                <a:solidFill>
                  <a:srgbClr val="FF0000"/>
                </a:solidFill>
              </a:rPr>
              <a:t>Môn</a:t>
            </a:r>
            <a:r>
              <a:rPr lang="en-US" sz="4800" b="1" dirty="0">
                <a:solidFill>
                  <a:srgbClr val="FF0000"/>
                </a:solidFill>
              </a:rPr>
              <a:t> </a:t>
            </a:r>
            <a:r>
              <a:rPr lang="en-US" sz="4800" b="1" dirty="0" err="1">
                <a:solidFill>
                  <a:srgbClr val="FF0000"/>
                </a:solidFill>
              </a:rPr>
              <a:t>Tập</a:t>
            </a:r>
            <a:r>
              <a:rPr lang="en-US" sz="4800" b="1" dirty="0">
                <a:solidFill>
                  <a:srgbClr val="FF0000"/>
                </a:solidFill>
              </a:rPr>
              <a:t> </a:t>
            </a:r>
            <a:r>
              <a:rPr lang="en-US" sz="4800" b="1" dirty="0" err="1">
                <a:solidFill>
                  <a:srgbClr val="FF0000"/>
                </a:solidFill>
              </a:rPr>
              <a:t>đọc</a:t>
            </a:r>
            <a:r>
              <a:rPr lang="en-US" sz="4800" b="1" dirty="0">
                <a:solidFill>
                  <a:srgbClr val="FF0000"/>
                </a:solidFill>
              </a:rPr>
              <a:t> </a:t>
            </a:r>
          </a:p>
          <a:p>
            <a:pPr algn="ctr"/>
            <a:r>
              <a:rPr lang="en-US" sz="4800" b="1" dirty="0" err="1">
                <a:solidFill>
                  <a:srgbClr val="FF0000"/>
                </a:solidFill>
              </a:rPr>
              <a:t>Lớp</a:t>
            </a:r>
            <a:r>
              <a:rPr lang="en-US" sz="4800" b="1" dirty="0">
                <a:solidFill>
                  <a:srgbClr val="FF0000"/>
                </a:solidFill>
              </a:rPr>
              <a:t> 5</a:t>
            </a:r>
          </a:p>
        </p:txBody>
      </p:sp>
      <p:sp>
        <p:nvSpPr>
          <p:cNvPr id="2" name="TextBox 1">
            <a:extLst>
              <a:ext uri="{FF2B5EF4-FFF2-40B4-BE49-F238E27FC236}">
                <a16:creationId xmlns:a16="http://schemas.microsoft.com/office/drawing/2014/main" id="{A705C8D6-19D9-A140-9E4F-CF6AFBF5345C}"/>
              </a:ext>
            </a:extLst>
          </p:cNvPr>
          <p:cNvSpPr txBox="1"/>
          <p:nvPr/>
        </p:nvSpPr>
        <p:spPr>
          <a:xfrm>
            <a:off x="3733800" y="1009650"/>
            <a:ext cx="184731" cy="369332"/>
          </a:xfrm>
          <a:prstGeom prst="rect">
            <a:avLst/>
          </a:prstGeom>
          <a:noFill/>
        </p:spPr>
        <p:txBody>
          <a:bodyPr wrap="none" rtlCol="0">
            <a:spAutoFit/>
          </a:bodyPr>
          <a:lstStyle/>
          <a:p>
            <a:endParaRPr lang="x-none" dirty="0"/>
          </a:p>
        </p:txBody>
      </p:sp>
    </p:spTree>
    <p:extLst>
      <p:ext uri="{BB962C8B-B14F-4D97-AF65-F5344CB8AC3E}">
        <p14:creationId xmlns:p14="http://schemas.microsoft.com/office/powerpoint/2010/main" val="31799724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childTnLst>
                                    <p:animScale>
                                      <p:cBhvr>
                                        <p:cTn id="6" dur="5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C:\Users\HP\Downloads\phong-nen-powerpoint-de-thuong-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45832" y="1026468"/>
            <a:ext cx="7312025"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Cùng</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r>
              <a:rPr lang="en-US" sz="40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chơi</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Ô CHỮ BÍ MẬT”</a:t>
            </a:r>
          </a:p>
        </p:txBody>
      </p:sp>
      <p:sp>
        <p:nvSpPr>
          <p:cNvPr id="5" name="Rounded Rectangle 4"/>
          <p:cNvSpPr/>
          <p:nvPr/>
        </p:nvSpPr>
        <p:spPr>
          <a:xfrm>
            <a:off x="478188" y="2209800"/>
            <a:ext cx="8340436" cy="167640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err="1">
                <a:latin typeface="Times New Roman" pitchFamily="18" charset="0"/>
                <a:cs typeface="Times New Roman" pitchFamily="18" charset="0"/>
              </a:rPr>
              <a:t>Chọn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chữ</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ô </a:t>
            </a:r>
            <a:r>
              <a:rPr lang="en-US" sz="3200" b="1" dirty="0" err="1">
                <a:latin typeface="Times New Roman" pitchFamily="18" charset="0"/>
                <a:cs typeface="Times New Roman" pitchFamily="18" charset="0"/>
              </a:rPr>
              <a:t>vuông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màu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ô</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trống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cụm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từ</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nghĩa</a:t>
            </a:r>
            <a:endParaRPr lang="en-US" sz="3200" b="1" dirty="0">
              <a:latin typeface="Times New Roman" pitchFamily="18" charset="0"/>
              <a:cs typeface="Times New Roman" pitchFamily="18" charset="0"/>
            </a:endParaRPr>
          </a:p>
        </p:txBody>
      </p:sp>
      <p:sp>
        <p:nvSpPr>
          <p:cNvPr id="2" name="AutoShape 2" descr="Trọn bộ 50 phông nền powerpoint dễ thương, ấn tượng | ADV Solu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Trọn bộ 50 phông nền powerpoint dễ thương, ấn tượng | ADV Soluti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52032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100+ Hình nền Powerpoint đẹp và chất lượng nh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2" name="Rounded Rectangle 31"/>
          <p:cNvSpPr/>
          <p:nvPr/>
        </p:nvSpPr>
        <p:spPr>
          <a:xfrm>
            <a:off x="6553200" y="228600"/>
            <a:ext cx="19050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solidFill>
                  <a:srgbClr val="FF0000"/>
                </a:solidFill>
                <a:latin typeface="Times New Roman" pitchFamily="18" charset="0"/>
                <a:cs typeface="Times New Roman" pitchFamily="18" charset="0"/>
              </a:rPr>
              <a:t>HẾT GIỜ</a:t>
            </a:r>
          </a:p>
        </p:txBody>
      </p:sp>
      <p:sp>
        <p:nvSpPr>
          <p:cNvPr id="34" name="Rounded Rectangle 33"/>
          <p:cNvSpPr/>
          <p:nvPr/>
        </p:nvSpPr>
        <p:spPr>
          <a:xfrm>
            <a:off x="6553200"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01</a:t>
            </a:r>
          </a:p>
        </p:txBody>
      </p:sp>
      <p:sp>
        <p:nvSpPr>
          <p:cNvPr id="35" name="Rounded Rectangle 34"/>
          <p:cNvSpPr/>
          <p:nvPr/>
        </p:nvSpPr>
        <p:spPr>
          <a:xfrm>
            <a:off x="6587836"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02</a:t>
            </a:r>
          </a:p>
        </p:txBody>
      </p:sp>
      <p:sp>
        <p:nvSpPr>
          <p:cNvPr id="36" name="Rounded Rectangle 35"/>
          <p:cNvSpPr/>
          <p:nvPr/>
        </p:nvSpPr>
        <p:spPr>
          <a:xfrm>
            <a:off x="6587836"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03</a:t>
            </a:r>
          </a:p>
        </p:txBody>
      </p:sp>
      <p:sp>
        <p:nvSpPr>
          <p:cNvPr id="37" name="Rounded Rectangle 36"/>
          <p:cNvSpPr/>
          <p:nvPr/>
        </p:nvSpPr>
        <p:spPr>
          <a:xfrm>
            <a:off x="6587836" y="225136"/>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04</a:t>
            </a:r>
          </a:p>
        </p:txBody>
      </p:sp>
      <p:sp>
        <p:nvSpPr>
          <p:cNvPr id="38" name="Rounded Rectangle 37"/>
          <p:cNvSpPr/>
          <p:nvPr/>
        </p:nvSpPr>
        <p:spPr>
          <a:xfrm>
            <a:off x="6587836" y="22860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rgbClr val="FF0000"/>
                </a:solidFill>
                <a:latin typeface="Times New Roman" pitchFamily="18" charset="0"/>
                <a:cs typeface="Times New Roman" pitchFamily="18" charset="0"/>
              </a:rPr>
              <a:t>00 : 05</a:t>
            </a:r>
          </a:p>
        </p:txBody>
      </p:sp>
      <p:sp>
        <p:nvSpPr>
          <p:cNvPr id="39" name="Rounded Rectangle 38"/>
          <p:cNvSpPr/>
          <p:nvPr/>
        </p:nvSpPr>
        <p:spPr>
          <a:xfrm>
            <a:off x="6587836" y="23899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06</a:t>
            </a:r>
          </a:p>
        </p:txBody>
      </p:sp>
      <p:sp>
        <p:nvSpPr>
          <p:cNvPr id="40" name="Rounded Rectangle 39"/>
          <p:cNvSpPr/>
          <p:nvPr/>
        </p:nvSpPr>
        <p:spPr>
          <a:xfrm>
            <a:off x="6573981" y="238990"/>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07</a:t>
            </a:r>
          </a:p>
        </p:txBody>
      </p:sp>
      <p:sp>
        <p:nvSpPr>
          <p:cNvPr id="41" name="Rounded Rectangle 40"/>
          <p:cNvSpPr/>
          <p:nvPr/>
        </p:nvSpPr>
        <p:spPr>
          <a:xfrm>
            <a:off x="6594763" y="218208"/>
            <a:ext cx="1905000" cy="685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08</a:t>
            </a:r>
          </a:p>
        </p:txBody>
      </p:sp>
      <p:sp>
        <p:nvSpPr>
          <p:cNvPr id="42" name="Rounded Rectangle 41"/>
          <p:cNvSpPr/>
          <p:nvPr/>
        </p:nvSpPr>
        <p:spPr>
          <a:xfrm>
            <a:off x="6587836" y="238990"/>
            <a:ext cx="1905000" cy="6927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09</a:t>
            </a:r>
          </a:p>
        </p:txBody>
      </p:sp>
      <p:sp>
        <p:nvSpPr>
          <p:cNvPr id="43" name="Rounded Rectangle 42"/>
          <p:cNvSpPr/>
          <p:nvPr/>
        </p:nvSpPr>
        <p:spPr>
          <a:xfrm>
            <a:off x="6573981" y="238990"/>
            <a:ext cx="1905000" cy="6927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10</a:t>
            </a:r>
          </a:p>
        </p:txBody>
      </p:sp>
      <p:sp>
        <p:nvSpPr>
          <p:cNvPr id="44" name="Rounded Rectangle 43"/>
          <p:cNvSpPr/>
          <p:nvPr/>
        </p:nvSpPr>
        <p:spPr>
          <a:xfrm>
            <a:off x="6587836" y="263236"/>
            <a:ext cx="1905000" cy="69272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11</a:t>
            </a:r>
          </a:p>
        </p:txBody>
      </p:sp>
      <p:sp>
        <p:nvSpPr>
          <p:cNvPr id="45" name="Rounded Rectangle 44"/>
          <p:cNvSpPr/>
          <p:nvPr/>
        </p:nvSpPr>
        <p:spPr>
          <a:xfrm>
            <a:off x="6594763" y="23899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12</a:t>
            </a:r>
          </a:p>
        </p:txBody>
      </p:sp>
      <p:sp>
        <p:nvSpPr>
          <p:cNvPr id="46" name="Rounded Rectangle 45"/>
          <p:cNvSpPr/>
          <p:nvPr/>
        </p:nvSpPr>
        <p:spPr>
          <a:xfrm>
            <a:off x="6587836" y="197428"/>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13</a:t>
            </a:r>
          </a:p>
        </p:txBody>
      </p:sp>
      <p:sp>
        <p:nvSpPr>
          <p:cNvPr id="47" name="Rounded Rectangle 46"/>
          <p:cNvSpPr/>
          <p:nvPr/>
        </p:nvSpPr>
        <p:spPr>
          <a:xfrm>
            <a:off x="6587836" y="195695"/>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14</a:t>
            </a:r>
          </a:p>
        </p:txBody>
      </p:sp>
      <p:sp>
        <p:nvSpPr>
          <p:cNvPr id="48" name="Rounded Rectangle 47"/>
          <p:cNvSpPr/>
          <p:nvPr/>
        </p:nvSpPr>
        <p:spPr>
          <a:xfrm>
            <a:off x="6594763" y="20955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15</a:t>
            </a:r>
          </a:p>
        </p:txBody>
      </p:sp>
      <p:sp>
        <p:nvSpPr>
          <p:cNvPr id="49" name="Rounded Rectangle 48"/>
          <p:cNvSpPr/>
          <p:nvPr/>
        </p:nvSpPr>
        <p:spPr>
          <a:xfrm>
            <a:off x="6573981" y="223404"/>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16</a:t>
            </a:r>
          </a:p>
        </p:txBody>
      </p:sp>
      <p:sp>
        <p:nvSpPr>
          <p:cNvPr id="50" name="Rounded Rectangle 49"/>
          <p:cNvSpPr/>
          <p:nvPr/>
        </p:nvSpPr>
        <p:spPr>
          <a:xfrm>
            <a:off x="6594763"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17</a:t>
            </a:r>
          </a:p>
        </p:txBody>
      </p:sp>
      <p:sp>
        <p:nvSpPr>
          <p:cNvPr id="51" name="Rounded Rectangle 50"/>
          <p:cNvSpPr/>
          <p:nvPr/>
        </p:nvSpPr>
        <p:spPr>
          <a:xfrm>
            <a:off x="6587836" y="223404"/>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18</a:t>
            </a:r>
          </a:p>
        </p:txBody>
      </p:sp>
      <p:sp>
        <p:nvSpPr>
          <p:cNvPr id="52" name="Rounded Rectangle 51"/>
          <p:cNvSpPr/>
          <p:nvPr/>
        </p:nvSpPr>
        <p:spPr>
          <a:xfrm>
            <a:off x="6573981"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19</a:t>
            </a:r>
          </a:p>
        </p:txBody>
      </p:sp>
      <p:sp>
        <p:nvSpPr>
          <p:cNvPr id="53" name="Rounded Rectangle 52"/>
          <p:cNvSpPr/>
          <p:nvPr/>
        </p:nvSpPr>
        <p:spPr>
          <a:xfrm>
            <a:off x="6594763"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20</a:t>
            </a:r>
          </a:p>
        </p:txBody>
      </p:sp>
      <p:sp>
        <p:nvSpPr>
          <p:cNvPr id="54" name="Rounded Rectangle 53"/>
          <p:cNvSpPr/>
          <p:nvPr/>
        </p:nvSpPr>
        <p:spPr>
          <a:xfrm>
            <a:off x="6580908" y="225135"/>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21</a:t>
            </a:r>
          </a:p>
        </p:txBody>
      </p:sp>
      <p:sp>
        <p:nvSpPr>
          <p:cNvPr id="55" name="Rounded Rectangle 54"/>
          <p:cNvSpPr/>
          <p:nvPr/>
        </p:nvSpPr>
        <p:spPr>
          <a:xfrm>
            <a:off x="6580908" y="238989"/>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22</a:t>
            </a:r>
          </a:p>
        </p:txBody>
      </p:sp>
      <p:sp>
        <p:nvSpPr>
          <p:cNvPr id="56" name="Rounded Rectangle 55"/>
          <p:cNvSpPr/>
          <p:nvPr/>
        </p:nvSpPr>
        <p:spPr>
          <a:xfrm>
            <a:off x="6573981" y="238989"/>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23</a:t>
            </a:r>
          </a:p>
        </p:txBody>
      </p:sp>
      <p:sp>
        <p:nvSpPr>
          <p:cNvPr id="58" name="Rounded Rectangle 57"/>
          <p:cNvSpPr/>
          <p:nvPr/>
        </p:nvSpPr>
        <p:spPr>
          <a:xfrm>
            <a:off x="6587836" y="263236"/>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24</a:t>
            </a:r>
          </a:p>
        </p:txBody>
      </p:sp>
      <p:sp>
        <p:nvSpPr>
          <p:cNvPr id="59" name="Rounded Rectangle 58"/>
          <p:cNvSpPr/>
          <p:nvPr/>
        </p:nvSpPr>
        <p:spPr>
          <a:xfrm>
            <a:off x="6617194" y="22860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25</a:t>
            </a:r>
          </a:p>
        </p:txBody>
      </p:sp>
      <p:sp>
        <p:nvSpPr>
          <p:cNvPr id="60" name="Rounded Rectangle 59"/>
          <p:cNvSpPr/>
          <p:nvPr/>
        </p:nvSpPr>
        <p:spPr>
          <a:xfrm>
            <a:off x="6629400" y="257132"/>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26</a:t>
            </a:r>
          </a:p>
        </p:txBody>
      </p:sp>
      <p:sp>
        <p:nvSpPr>
          <p:cNvPr id="61" name="Rounded Rectangle 60"/>
          <p:cNvSpPr/>
          <p:nvPr/>
        </p:nvSpPr>
        <p:spPr>
          <a:xfrm>
            <a:off x="6588165" y="21128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27</a:t>
            </a:r>
          </a:p>
        </p:txBody>
      </p:sp>
      <p:sp>
        <p:nvSpPr>
          <p:cNvPr id="62" name="Rounded Rectangle 61"/>
          <p:cNvSpPr/>
          <p:nvPr/>
        </p:nvSpPr>
        <p:spPr>
          <a:xfrm>
            <a:off x="6588826" y="214744"/>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28</a:t>
            </a:r>
          </a:p>
        </p:txBody>
      </p:sp>
      <p:sp>
        <p:nvSpPr>
          <p:cNvPr id="63" name="Rounded Rectangle 62"/>
          <p:cNvSpPr/>
          <p:nvPr/>
        </p:nvSpPr>
        <p:spPr>
          <a:xfrm>
            <a:off x="6569363" y="22860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29</a:t>
            </a:r>
          </a:p>
        </p:txBody>
      </p:sp>
      <p:sp>
        <p:nvSpPr>
          <p:cNvPr id="64" name="Rounded Rectangle 63"/>
          <p:cNvSpPr/>
          <p:nvPr/>
        </p:nvSpPr>
        <p:spPr>
          <a:xfrm>
            <a:off x="6602186" y="228600"/>
            <a:ext cx="1905000" cy="71697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b="1" dirty="0">
                <a:solidFill>
                  <a:schemeClr val="bg1"/>
                </a:solidFill>
                <a:latin typeface="Times New Roman" pitchFamily="18" charset="0"/>
                <a:cs typeface="Times New Roman" pitchFamily="18" charset="0"/>
              </a:rPr>
              <a:t>00 : 30</a:t>
            </a:r>
          </a:p>
        </p:txBody>
      </p:sp>
      <p:sp>
        <p:nvSpPr>
          <p:cNvPr id="95" name="Title 1"/>
          <p:cNvSpPr>
            <a:spLocks noGrp="1"/>
          </p:cNvSpPr>
          <p:nvPr>
            <p:ph type="title"/>
          </p:nvPr>
        </p:nvSpPr>
        <p:spPr>
          <a:xfrm>
            <a:off x="304800" y="579438"/>
            <a:ext cx="6019800" cy="944562"/>
          </a:xfrm>
        </p:spPr>
        <p:style>
          <a:lnRef idx="0">
            <a:schemeClr val="accent2"/>
          </a:lnRef>
          <a:fillRef idx="3">
            <a:schemeClr val="accent2"/>
          </a:fillRef>
          <a:effectRef idx="3">
            <a:schemeClr val="accent2"/>
          </a:effectRef>
          <a:fontRef idx="minor">
            <a:schemeClr val="lt1"/>
          </a:fontRef>
        </p:style>
        <p:txBody>
          <a:bodyPr>
            <a:normAutofit/>
          </a:bodyPr>
          <a:lstStyle/>
          <a:p>
            <a:r>
              <a:rPr lang="en-US"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Trò</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b="1"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chơi</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3600" b="1"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Ô CHỮ BÍ MẬT</a:t>
            </a:r>
            <a:r>
              <a:rPr lang="en-US" sz="36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t>
            </a:r>
          </a:p>
        </p:txBody>
      </p:sp>
      <p:sp>
        <p:nvSpPr>
          <p:cNvPr id="96" name="Rectangle 95"/>
          <p:cNvSpPr/>
          <p:nvPr/>
        </p:nvSpPr>
        <p:spPr>
          <a:xfrm>
            <a:off x="304800" y="2286000"/>
            <a:ext cx="5334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C</a:t>
            </a:r>
          </a:p>
        </p:txBody>
      </p:sp>
      <p:sp>
        <p:nvSpPr>
          <p:cNvPr id="97" name="Rectangle 96"/>
          <p:cNvSpPr/>
          <p:nvPr/>
        </p:nvSpPr>
        <p:spPr>
          <a:xfrm>
            <a:off x="12192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Y</a:t>
            </a:r>
          </a:p>
        </p:txBody>
      </p:sp>
      <p:sp>
        <p:nvSpPr>
          <p:cNvPr id="98" name="Rectangle 97"/>
          <p:cNvSpPr/>
          <p:nvPr/>
        </p:nvSpPr>
        <p:spPr>
          <a:xfrm>
            <a:off x="22098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N</a:t>
            </a:r>
          </a:p>
        </p:txBody>
      </p:sp>
      <p:sp>
        <p:nvSpPr>
          <p:cNvPr id="99" name="Rectangle 98"/>
          <p:cNvSpPr/>
          <p:nvPr/>
        </p:nvSpPr>
        <p:spPr>
          <a:xfrm>
            <a:off x="3200400" y="2286000"/>
            <a:ext cx="6858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R</a:t>
            </a:r>
          </a:p>
        </p:txBody>
      </p:sp>
      <p:sp>
        <p:nvSpPr>
          <p:cNvPr id="100" name="Rectangle 99"/>
          <p:cNvSpPr/>
          <p:nvPr/>
        </p:nvSpPr>
        <p:spPr>
          <a:xfrm>
            <a:off x="41910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G</a:t>
            </a:r>
          </a:p>
        </p:txBody>
      </p:sp>
      <p:sp>
        <p:nvSpPr>
          <p:cNvPr id="101" name="Rectangle 100"/>
          <p:cNvSpPr/>
          <p:nvPr/>
        </p:nvSpPr>
        <p:spPr>
          <a:xfrm>
            <a:off x="5181600" y="2286000"/>
            <a:ext cx="5334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G</a:t>
            </a:r>
          </a:p>
        </p:txBody>
      </p:sp>
      <p:sp>
        <p:nvSpPr>
          <p:cNvPr id="102" name="Rectangle 101"/>
          <p:cNvSpPr/>
          <p:nvPr/>
        </p:nvSpPr>
        <p:spPr>
          <a:xfrm>
            <a:off x="6172200" y="2286000"/>
            <a:ext cx="547255"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Â</a:t>
            </a:r>
          </a:p>
        </p:txBody>
      </p:sp>
      <p:sp>
        <p:nvSpPr>
          <p:cNvPr id="103" name="Rectangle 102"/>
          <p:cNvSpPr/>
          <p:nvPr/>
        </p:nvSpPr>
        <p:spPr>
          <a:xfrm>
            <a:off x="7086600" y="2286000"/>
            <a:ext cx="6858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G</a:t>
            </a:r>
          </a:p>
        </p:txBody>
      </p:sp>
      <p:sp>
        <p:nvSpPr>
          <p:cNvPr id="104" name="Rectangle 103"/>
          <p:cNvSpPr/>
          <p:nvPr/>
        </p:nvSpPr>
        <p:spPr>
          <a:xfrm>
            <a:off x="8153400" y="2286000"/>
            <a:ext cx="609600" cy="533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b="1" dirty="0">
                <a:solidFill>
                  <a:schemeClr val="tx1">
                    <a:lumMod val="95000"/>
                    <a:lumOff val="5000"/>
                  </a:schemeClr>
                </a:solidFill>
                <a:latin typeface="Times New Roman" pitchFamily="18" charset="0"/>
                <a:cs typeface="Times New Roman" pitchFamily="18" charset="0"/>
              </a:rPr>
              <a:t>R</a:t>
            </a:r>
          </a:p>
        </p:txBody>
      </p:sp>
      <p:graphicFrame>
        <p:nvGraphicFramePr>
          <p:cNvPr id="105" name="Table 104"/>
          <p:cNvGraphicFramePr>
            <a:graphicFrameLocks noGrp="1"/>
          </p:cNvGraphicFramePr>
          <p:nvPr>
            <p:extLst>
              <p:ext uri="{D42A27DB-BD31-4B8C-83A1-F6EECF244321}">
                <p14:modId xmlns:p14="http://schemas.microsoft.com/office/powerpoint/2010/main" val="1677208876"/>
              </p:ext>
            </p:extLst>
          </p:nvPr>
        </p:nvGraphicFramePr>
        <p:xfrm>
          <a:off x="228600" y="4343400"/>
          <a:ext cx="2590800" cy="609600"/>
        </p:xfrm>
        <a:graphic>
          <a:graphicData uri="http://schemas.openxmlformats.org/drawingml/2006/table">
            <a:tbl>
              <a:tblPr firstRow="1" bandRow="1">
                <a:tableStyleId>{5940675A-B579-460E-94D1-54222C63F5DA}</a:tableStyleId>
              </a:tblPr>
              <a:tblGrid>
                <a:gridCol w="518160">
                  <a:extLst>
                    <a:ext uri="{9D8B030D-6E8A-4147-A177-3AD203B41FA5}">
                      <a16:colId xmlns:a16="http://schemas.microsoft.com/office/drawing/2014/main" val="20000"/>
                    </a:ext>
                  </a:extLst>
                </a:gridCol>
                <a:gridCol w="518160">
                  <a:extLst>
                    <a:ext uri="{9D8B030D-6E8A-4147-A177-3AD203B41FA5}">
                      <a16:colId xmlns:a16="http://schemas.microsoft.com/office/drawing/2014/main" val="20001"/>
                    </a:ext>
                  </a:extLst>
                </a:gridCol>
                <a:gridCol w="518160">
                  <a:extLst>
                    <a:ext uri="{9D8B030D-6E8A-4147-A177-3AD203B41FA5}">
                      <a16:colId xmlns:a16="http://schemas.microsoft.com/office/drawing/2014/main" val="20002"/>
                    </a:ext>
                  </a:extLst>
                </a:gridCol>
                <a:gridCol w="518160">
                  <a:extLst>
                    <a:ext uri="{9D8B030D-6E8A-4147-A177-3AD203B41FA5}">
                      <a16:colId xmlns:a16="http://schemas.microsoft.com/office/drawing/2014/main" val="20003"/>
                    </a:ext>
                  </a:extLst>
                </a:gridCol>
                <a:gridCol w="518160">
                  <a:extLst>
                    <a:ext uri="{9D8B030D-6E8A-4147-A177-3AD203B41FA5}">
                      <a16:colId xmlns:a16="http://schemas.microsoft.com/office/drawing/2014/main" val="20004"/>
                    </a:ext>
                  </a:extLst>
                </a:gridCol>
              </a:tblGrid>
              <a:tr h="609600">
                <a:tc>
                  <a:txBody>
                    <a:bodyPr/>
                    <a:lstStyle/>
                    <a:p>
                      <a:pPr algn="ctr"/>
                      <a:r>
                        <a:rPr lang="en-US" sz="3200" b="1" dirty="0">
                          <a:latin typeface="Times New Roman" pitchFamily="18" charset="0"/>
                          <a:cs typeface="Times New Roman" pitchFamily="18" charset="0"/>
                        </a:rPr>
                        <a:t>T</a:t>
                      </a:r>
                    </a:p>
                  </a:txBody>
                  <a:tcPr anchor="ctr"/>
                </a:tc>
                <a:tc>
                  <a:txBody>
                    <a:bodyPr/>
                    <a:lstStyle/>
                    <a:p>
                      <a:pPr algn="ctr"/>
                      <a:endParaRPr lang="en-US" sz="2800" b="1" dirty="0">
                        <a:latin typeface="Times New Roman" pitchFamily="18" charset="0"/>
                        <a:cs typeface="Times New Roman" pitchFamily="18" charset="0"/>
                      </a:endParaRPr>
                    </a:p>
                  </a:txBody>
                  <a:tcPr anchor="ctr">
                    <a:solidFill>
                      <a:schemeClr val="accent6"/>
                    </a:solidFill>
                  </a:tcPr>
                </a:tc>
                <a:tc>
                  <a:txBody>
                    <a:bodyPr/>
                    <a:lstStyle/>
                    <a:p>
                      <a:pPr algn="ctr"/>
                      <a:r>
                        <a:rPr lang="en-US" sz="3200" b="1" dirty="0">
                          <a:latin typeface="Times New Roman" pitchFamily="18" charset="0"/>
                          <a:cs typeface="Times New Roman" pitchFamily="18" charset="0"/>
                        </a:rPr>
                        <a:t>Ồ</a:t>
                      </a:r>
                    </a:p>
                  </a:txBody>
                  <a:tcPr anchor="ctr"/>
                </a:tc>
                <a:tc>
                  <a:txBody>
                    <a:bodyPr/>
                    <a:lstStyle/>
                    <a:p>
                      <a:pPr algn="ctr"/>
                      <a:endParaRPr lang="en-US" sz="2800" b="1" dirty="0">
                        <a:latin typeface="Times New Roman" pitchFamily="18" charset="0"/>
                        <a:cs typeface="Times New Roman" pitchFamily="18" charset="0"/>
                      </a:endParaRPr>
                    </a:p>
                  </a:txBody>
                  <a:tcPr anchor="ctr">
                    <a:solidFill>
                      <a:schemeClr val="accent6"/>
                    </a:solidFill>
                  </a:tcPr>
                </a:tc>
                <a:tc>
                  <a:txBody>
                    <a:bodyPr/>
                    <a:lstStyle/>
                    <a:p>
                      <a:pPr algn="ctr"/>
                      <a:endParaRPr lang="en-US" sz="2800" b="1" dirty="0">
                        <a:latin typeface="Times New Roman" pitchFamily="18" charset="0"/>
                        <a:cs typeface="Times New Roman" pitchFamily="18" charset="0"/>
                      </a:endParaRPr>
                    </a:p>
                  </a:txBody>
                  <a:tcPr anchor="ctr">
                    <a:solidFill>
                      <a:schemeClr val="accent6"/>
                    </a:solidFill>
                  </a:tcPr>
                </a:tc>
                <a:extLst>
                  <a:ext uri="{0D108BD9-81ED-4DB2-BD59-A6C34878D82A}">
                    <a16:rowId xmlns:a16="http://schemas.microsoft.com/office/drawing/2014/main" val="10000"/>
                  </a:ext>
                </a:extLst>
              </a:tr>
            </a:tbl>
          </a:graphicData>
        </a:graphic>
      </p:graphicFrame>
      <p:graphicFrame>
        <p:nvGraphicFramePr>
          <p:cNvPr id="106" name="Table 105"/>
          <p:cNvGraphicFramePr>
            <a:graphicFrameLocks noGrp="1"/>
          </p:cNvGraphicFramePr>
          <p:nvPr>
            <p:extLst>
              <p:ext uri="{D42A27DB-BD31-4B8C-83A1-F6EECF244321}">
                <p14:modId xmlns:p14="http://schemas.microsoft.com/office/powerpoint/2010/main" val="1120299620"/>
              </p:ext>
            </p:extLst>
          </p:nvPr>
        </p:nvGraphicFramePr>
        <p:xfrm>
          <a:off x="3048000" y="4343400"/>
          <a:ext cx="1447800" cy="609600"/>
        </p:xfrm>
        <a:graphic>
          <a:graphicData uri="http://schemas.openxmlformats.org/drawingml/2006/table">
            <a:tbl>
              <a:tblPr firstRow="1" bandRow="1">
                <a:tableStyleId>{5940675A-B579-460E-94D1-54222C63F5DA}</a:tableStyleId>
              </a:tblPr>
              <a:tblGrid>
                <a:gridCol w="482600">
                  <a:extLst>
                    <a:ext uri="{9D8B030D-6E8A-4147-A177-3AD203B41FA5}">
                      <a16:colId xmlns:a16="http://schemas.microsoft.com/office/drawing/2014/main" val="20000"/>
                    </a:ext>
                  </a:extLst>
                </a:gridCol>
                <a:gridCol w="482600">
                  <a:extLst>
                    <a:ext uri="{9D8B030D-6E8A-4147-A177-3AD203B41FA5}">
                      <a16:colId xmlns:a16="http://schemas.microsoft.com/office/drawing/2014/main" val="20001"/>
                    </a:ext>
                  </a:extLst>
                </a:gridCol>
                <a:gridCol w="482600">
                  <a:extLst>
                    <a:ext uri="{9D8B030D-6E8A-4147-A177-3AD203B41FA5}">
                      <a16:colId xmlns:a16="http://schemas.microsoft.com/office/drawing/2014/main" val="20002"/>
                    </a:ext>
                  </a:extLst>
                </a:gridCol>
              </a:tblGrid>
              <a:tr h="609600">
                <a:tc>
                  <a:txBody>
                    <a:bodyPr/>
                    <a:lstStyle/>
                    <a:p>
                      <a:pPr algn="ctr"/>
                      <a:endParaRPr lang="en-US" sz="3200" b="1" dirty="0">
                        <a:latin typeface="Times New Roman" pitchFamily="18" charset="0"/>
                        <a:cs typeface="Times New Roman" pitchFamily="18" charset="0"/>
                      </a:endParaRPr>
                    </a:p>
                  </a:txBody>
                  <a:tcPr anchor="ctr">
                    <a:solidFill>
                      <a:schemeClr val="accent6"/>
                    </a:solidFill>
                  </a:tcPr>
                </a:tc>
                <a:tc>
                  <a:txBody>
                    <a:bodyPr/>
                    <a:lstStyle/>
                    <a:p>
                      <a:pPr algn="ctr"/>
                      <a:r>
                        <a:rPr lang="en-US" sz="3200" b="1" dirty="0">
                          <a:latin typeface="Times New Roman" pitchFamily="18" charset="0"/>
                          <a:cs typeface="Times New Roman" pitchFamily="18" charset="0"/>
                        </a:rPr>
                        <a:t>Â</a:t>
                      </a:r>
                    </a:p>
                  </a:txBody>
                  <a:tcPr anchor="ctr"/>
                </a:tc>
                <a:tc>
                  <a:txBody>
                    <a:bodyPr/>
                    <a:lstStyle/>
                    <a:p>
                      <a:pPr algn="ctr"/>
                      <a:endParaRPr lang="en-US" sz="3200" b="1" dirty="0">
                        <a:latin typeface="Times New Roman" pitchFamily="18" charset="0"/>
                        <a:cs typeface="Times New Roman" pitchFamily="18" charset="0"/>
                      </a:endParaRPr>
                    </a:p>
                  </a:txBody>
                  <a:tcPr anchor="ctr">
                    <a:solidFill>
                      <a:schemeClr val="accent6"/>
                    </a:solidFill>
                  </a:tcPr>
                </a:tc>
                <a:extLst>
                  <a:ext uri="{0D108BD9-81ED-4DB2-BD59-A6C34878D82A}">
                    <a16:rowId xmlns:a16="http://schemas.microsoft.com/office/drawing/2014/main" val="10000"/>
                  </a:ext>
                </a:extLst>
              </a:tr>
            </a:tbl>
          </a:graphicData>
        </a:graphic>
      </p:graphicFrame>
      <p:graphicFrame>
        <p:nvGraphicFramePr>
          <p:cNvPr id="107" name="Table 106"/>
          <p:cNvGraphicFramePr>
            <a:graphicFrameLocks noGrp="1"/>
          </p:cNvGraphicFramePr>
          <p:nvPr>
            <p:extLst>
              <p:ext uri="{D42A27DB-BD31-4B8C-83A1-F6EECF244321}">
                <p14:modId xmlns:p14="http://schemas.microsoft.com/office/powerpoint/2010/main" val="407195646"/>
              </p:ext>
            </p:extLst>
          </p:nvPr>
        </p:nvGraphicFramePr>
        <p:xfrm>
          <a:off x="4724400" y="4343400"/>
          <a:ext cx="1676400" cy="609600"/>
        </p:xfrm>
        <a:graphic>
          <a:graphicData uri="http://schemas.openxmlformats.org/drawingml/2006/table">
            <a:tbl>
              <a:tblPr firstRow="1" bandRow="1">
                <a:tableStyleId>{5940675A-B579-460E-94D1-54222C63F5DA}</a:tableStyleId>
              </a:tblPr>
              <a:tblGrid>
                <a:gridCol w="558800">
                  <a:extLst>
                    <a:ext uri="{9D8B030D-6E8A-4147-A177-3AD203B41FA5}">
                      <a16:colId xmlns:a16="http://schemas.microsoft.com/office/drawing/2014/main" val="20000"/>
                    </a:ext>
                  </a:extLst>
                </a:gridCol>
                <a:gridCol w="558800">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tblGrid>
              <a:tr h="609600">
                <a:tc>
                  <a:txBody>
                    <a:bodyPr/>
                    <a:lstStyle/>
                    <a:p>
                      <a:endParaRPr lang="en-US" sz="3200" b="1" dirty="0">
                        <a:latin typeface="Times New Roman" pitchFamily="18" charset="0"/>
                        <a:cs typeface="Times New Roman" pitchFamily="18" charset="0"/>
                      </a:endParaRPr>
                    </a:p>
                  </a:txBody>
                  <a:tcPr>
                    <a:solidFill>
                      <a:schemeClr val="accent6"/>
                    </a:solidFill>
                  </a:tcPr>
                </a:tc>
                <a:tc>
                  <a:txBody>
                    <a:bodyPr/>
                    <a:lstStyle/>
                    <a:p>
                      <a:endParaRPr lang="en-US" sz="3200" b="1" dirty="0">
                        <a:latin typeface="Times New Roman" pitchFamily="18" charset="0"/>
                        <a:cs typeface="Times New Roman" pitchFamily="18" charset="0"/>
                      </a:endParaRPr>
                    </a:p>
                  </a:txBody>
                  <a:tcPr>
                    <a:solidFill>
                      <a:schemeClr val="accent6"/>
                    </a:solidFill>
                  </a:tcPr>
                </a:tc>
                <a:tc>
                  <a:txBody>
                    <a:bodyPr/>
                    <a:lstStyle/>
                    <a:p>
                      <a:r>
                        <a:rPr lang="en-US" sz="3200" b="1" dirty="0">
                          <a:latin typeface="Times New Roman" pitchFamily="18" charset="0"/>
                          <a:cs typeface="Times New Roman" pitchFamily="18" charset="0"/>
                        </a:rPr>
                        <a:t>Y</a:t>
                      </a:r>
                    </a:p>
                  </a:txBody>
                  <a:tcPr/>
                </a:tc>
                <a:extLst>
                  <a:ext uri="{0D108BD9-81ED-4DB2-BD59-A6C34878D82A}">
                    <a16:rowId xmlns:a16="http://schemas.microsoft.com/office/drawing/2014/main" val="10000"/>
                  </a:ext>
                </a:extLst>
              </a:tr>
            </a:tbl>
          </a:graphicData>
        </a:graphic>
      </p:graphicFrame>
      <p:graphicFrame>
        <p:nvGraphicFramePr>
          <p:cNvPr id="108" name="Table 107"/>
          <p:cNvGraphicFramePr>
            <a:graphicFrameLocks noGrp="1"/>
          </p:cNvGraphicFramePr>
          <p:nvPr>
            <p:extLst>
              <p:ext uri="{D42A27DB-BD31-4B8C-83A1-F6EECF244321}">
                <p14:modId xmlns:p14="http://schemas.microsoft.com/office/powerpoint/2010/main" val="2299925620"/>
              </p:ext>
            </p:extLst>
          </p:nvPr>
        </p:nvGraphicFramePr>
        <p:xfrm>
          <a:off x="6629400" y="4343400"/>
          <a:ext cx="2209800" cy="609600"/>
        </p:xfrm>
        <a:graphic>
          <a:graphicData uri="http://schemas.openxmlformats.org/drawingml/2006/table">
            <a:tbl>
              <a:tblPr firstRow="1" bandRow="1">
                <a:tableStyleId>{5940675A-B579-460E-94D1-54222C63F5DA}</a:tableStyleId>
              </a:tblPr>
              <a:tblGrid>
                <a:gridCol w="552450">
                  <a:extLst>
                    <a:ext uri="{9D8B030D-6E8A-4147-A177-3AD203B41FA5}">
                      <a16:colId xmlns:a16="http://schemas.microsoft.com/office/drawing/2014/main" val="20000"/>
                    </a:ext>
                  </a:extLst>
                </a:gridCol>
                <a:gridCol w="552450">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gridCol w="552450">
                  <a:extLst>
                    <a:ext uri="{9D8B030D-6E8A-4147-A177-3AD203B41FA5}">
                      <a16:colId xmlns:a16="http://schemas.microsoft.com/office/drawing/2014/main" val="20003"/>
                    </a:ext>
                  </a:extLst>
                </a:gridCol>
              </a:tblGrid>
              <a:tr h="609600">
                <a:tc>
                  <a:txBody>
                    <a:bodyPr/>
                    <a:lstStyle/>
                    <a:p>
                      <a:endParaRPr lang="en-US" sz="3200" b="1" dirty="0">
                        <a:latin typeface="Times New Roman" pitchFamily="18" charset="0"/>
                        <a:cs typeface="Times New Roman" pitchFamily="18" charset="0"/>
                      </a:endParaRPr>
                    </a:p>
                  </a:txBody>
                  <a:tcPr>
                    <a:solidFill>
                      <a:schemeClr val="accent6"/>
                    </a:solidFill>
                  </a:tcPr>
                </a:tc>
                <a:tc>
                  <a:txBody>
                    <a:bodyPr/>
                    <a:lstStyle/>
                    <a:p>
                      <a:r>
                        <a:rPr lang="en-US" sz="3200" b="1" dirty="0">
                          <a:latin typeface="Times New Roman" pitchFamily="18" charset="0"/>
                          <a:cs typeface="Times New Roman" pitchFamily="18" charset="0"/>
                        </a:rPr>
                        <a:t>Ừ</a:t>
                      </a:r>
                    </a:p>
                  </a:txBody>
                  <a:tcPr/>
                </a:tc>
                <a:tc>
                  <a:txBody>
                    <a:bodyPr/>
                    <a:lstStyle/>
                    <a:p>
                      <a:r>
                        <a:rPr lang="en-US" sz="3200" b="1" dirty="0">
                          <a:latin typeface="Times New Roman" pitchFamily="18" charset="0"/>
                          <a:cs typeface="Times New Roman" pitchFamily="18" charset="0"/>
                        </a:rPr>
                        <a:t>N</a:t>
                      </a:r>
                    </a:p>
                  </a:txBody>
                  <a:tcPr/>
                </a:tc>
                <a:tc>
                  <a:txBody>
                    <a:bodyPr/>
                    <a:lstStyle/>
                    <a:p>
                      <a:endParaRPr lang="en-US" sz="3200" b="1" dirty="0">
                        <a:latin typeface="Times New Roman" pitchFamily="18" charset="0"/>
                        <a:cs typeface="Times New Roman" pitchFamily="18" charset="0"/>
                      </a:endParaRPr>
                    </a:p>
                  </a:txBody>
                  <a:tcPr>
                    <a:solidFill>
                      <a:schemeClr val="accent6"/>
                    </a:solidFill>
                  </a:tcPr>
                </a:tc>
                <a:extLst>
                  <a:ext uri="{0D108BD9-81ED-4DB2-BD59-A6C34878D82A}">
                    <a16:rowId xmlns:a16="http://schemas.microsoft.com/office/drawing/2014/main" val="10000"/>
                  </a:ext>
                </a:extLst>
              </a:tr>
            </a:tbl>
          </a:graphicData>
        </a:graphic>
      </p:graphicFrame>
      <p:sp>
        <p:nvSpPr>
          <p:cNvPr id="109" name="TextBox 108"/>
          <p:cNvSpPr txBox="1"/>
          <p:nvPr/>
        </p:nvSpPr>
        <p:spPr>
          <a:xfrm>
            <a:off x="7620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R</a:t>
            </a:r>
          </a:p>
        </p:txBody>
      </p:sp>
      <p:sp>
        <p:nvSpPr>
          <p:cNvPr id="110" name="TextBox 109"/>
          <p:cNvSpPr txBox="1"/>
          <p:nvPr/>
        </p:nvSpPr>
        <p:spPr>
          <a:xfrm>
            <a:off x="18288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N</a:t>
            </a:r>
          </a:p>
        </p:txBody>
      </p:sp>
      <p:sp>
        <p:nvSpPr>
          <p:cNvPr id="111" name="TextBox 110"/>
          <p:cNvSpPr txBox="1"/>
          <p:nvPr/>
        </p:nvSpPr>
        <p:spPr>
          <a:xfrm>
            <a:off x="23622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G</a:t>
            </a:r>
          </a:p>
        </p:txBody>
      </p:sp>
      <p:sp>
        <p:nvSpPr>
          <p:cNvPr id="112" name="TextBox 111"/>
          <p:cNvSpPr txBox="1"/>
          <p:nvPr/>
        </p:nvSpPr>
        <p:spPr>
          <a:xfrm>
            <a:off x="30861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C</a:t>
            </a:r>
          </a:p>
        </p:txBody>
      </p:sp>
      <p:sp>
        <p:nvSpPr>
          <p:cNvPr id="113" name="TextBox 112"/>
          <p:cNvSpPr txBox="1"/>
          <p:nvPr/>
        </p:nvSpPr>
        <p:spPr>
          <a:xfrm>
            <a:off x="4038600" y="4368225"/>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Y</a:t>
            </a:r>
          </a:p>
        </p:txBody>
      </p:sp>
      <p:sp>
        <p:nvSpPr>
          <p:cNvPr id="114" name="TextBox 113"/>
          <p:cNvSpPr txBox="1"/>
          <p:nvPr/>
        </p:nvSpPr>
        <p:spPr>
          <a:xfrm>
            <a:off x="48006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G</a:t>
            </a:r>
          </a:p>
        </p:txBody>
      </p:sp>
      <p:sp>
        <p:nvSpPr>
          <p:cNvPr id="115" name="TextBox 114"/>
          <p:cNvSpPr txBox="1"/>
          <p:nvPr/>
        </p:nvSpPr>
        <p:spPr>
          <a:xfrm>
            <a:off x="53340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Â</a:t>
            </a:r>
          </a:p>
        </p:txBody>
      </p:sp>
      <p:sp>
        <p:nvSpPr>
          <p:cNvPr id="116" name="TextBox 115"/>
          <p:cNvSpPr txBox="1"/>
          <p:nvPr/>
        </p:nvSpPr>
        <p:spPr>
          <a:xfrm>
            <a:off x="66294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R</a:t>
            </a:r>
          </a:p>
        </p:txBody>
      </p:sp>
      <p:sp>
        <p:nvSpPr>
          <p:cNvPr id="117" name="TextBox 116"/>
          <p:cNvSpPr txBox="1"/>
          <p:nvPr/>
        </p:nvSpPr>
        <p:spPr>
          <a:xfrm>
            <a:off x="8305800" y="4343400"/>
            <a:ext cx="3810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G</a:t>
            </a:r>
          </a:p>
        </p:txBody>
      </p:sp>
      <p:cxnSp>
        <p:nvCxnSpPr>
          <p:cNvPr id="118" name="Straight Arrow Connector 117"/>
          <p:cNvCxnSpPr/>
          <p:nvPr/>
        </p:nvCxnSpPr>
        <p:spPr>
          <a:xfrm>
            <a:off x="7429500" y="2819400"/>
            <a:ext cx="11811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9" name="Straight Arrow Connector 118"/>
          <p:cNvCxnSpPr>
            <a:endCxn id="109" idx="0"/>
          </p:cNvCxnSpPr>
          <p:nvPr/>
        </p:nvCxnSpPr>
        <p:spPr>
          <a:xfrm flipH="1">
            <a:off x="952500" y="2819400"/>
            <a:ext cx="25908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0" name="Straight Arrow Connector 119"/>
          <p:cNvCxnSpPr/>
          <p:nvPr/>
        </p:nvCxnSpPr>
        <p:spPr>
          <a:xfrm flipH="1">
            <a:off x="2057400" y="2819400"/>
            <a:ext cx="4572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1" name="Straight Arrow Connector 120"/>
          <p:cNvCxnSpPr/>
          <p:nvPr/>
        </p:nvCxnSpPr>
        <p:spPr>
          <a:xfrm flipH="1">
            <a:off x="2552700" y="2819400"/>
            <a:ext cx="19431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2" name="Straight Arrow Connector 121"/>
          <p:cNvCxnSpPr/>
          <p:nvPr/>
        </p:nvCxnSpPr>
        <p:spPr>
          <a:xfrm>
            <a:off x="571500" y="2819400"/>
            <a:ext cx="27051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3" name="Straight Arrow Connector 122"/>
          <p:cNvCxnSpPr>
            <a:endCxn id="113" idx="0"/>
          </p:cNvCxnSpPr>
          <p:nvPr/>
        </p:nvCxnSpPr>
        <p:spPr>
          <a:xfrm>
            <a:off x="1524000" y="2819400"/>
            <a:ext cx="2705100" cy="154882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4" name="Straight Arrow Connector 123"/>
          <p:cNvCxnSpPr/>
          <p:nvPr/>
        </p:nvCxnSpPr>
        <p:spPr>
          <a:xfrm flipH="1">
            <a:off x="4953000" y="2819400"/>
            <a:ext cx="4953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5" name="Straight Arrow Connector 124"/>
          <p:cNvCxnSpPr>
            <a:endCxn id="115" idx="0"/>
          </p:cNvCxnSpPr>
          <p:nvPr/>
        </p:nvCxnSpPr>
        <p:spPr>
          <a:xfrm flipH="1">
            <a:off x="5524500" y="2819400"/>
            <a:ext cx="921328"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6" name="Straight Arrow Connector 125"/>
          <p:cNvCxnSpPr>
            <a:endCxn id="116" idx="0"/>
          </p:cNvCxnSpPr>
          <p:nvPr/>
        </p:nvCxnSpPr>
        <p:spPr>
          <a:xfrm flipH="1">
            <a:off x="6819900" y="2819400"/>
            <a:ext cx="1638300" cy="1524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475262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4"/>
                                        </p:tgtEl>
                                      </p:cBhvr>
                                    </p:animEffect>
                                    <p:anim calcmode="lin" valueType="num">
                                      <p:cBhvr>
                                        <p:cTn id="7" dur="1000"/>
                                        <p:tgtEl>
                                          <p:spTgt spid="64"/>
                                        </p:tgtEl>
                                        <p:attrNameLst>
                                          <p:attrName>ppt_x</p:attrName>
                                        </p:attrNameLst>
                                      </p:cBhvr>
                                      <p:tavLst>
                                        <p:tav tm="0">
                                          <p:val>
                                            <p:strVal val="ppt_x"/>
                                          </p:val>
                                        </p:tav>
                                        <p:tav tm="100000">
                                          <p:val>
                                            <p:strVal val="ppt_x"/>
                                          </p:val>
                                        </p:tav>
                                      </p:tavLst>
                                    </p:anim>
                                    <p:anim calcmode="lin" valueType="num">
                                      <p:cBhvr>
                                        <p:cTn id="8" dur="1000"/>
                                        <p:tgtEl>
                                          <p:spTgt spid="64"/>
                                        </p:tgtEl>
                                        <p:attrNameLst>
                                          <p:attrName>ppt_y</p:attrName>
                                        </p:attrNameLst>
                                      </p:cBhvr>
                                      <p:tavLst>
                                        <p:tav tm="0">
                                          <p:val>
                                            <p:strVal val="ppt_y"/>
                                          </p:val>
                                        </p:tav>
                                        <p:tav tm="100000">
                                          <p:val>
                                            <p:strVal val="ppt_y+.1"/>
                                          </p:val>
                                        </p:tav>
                                      </p:tavLst>
                                    </p:anim>
                                    <p:set>
                                      <p:cBhvr>
                                        <p:cTn id="9" dur="1" fill="hold">
                                          <p:stCondLst>
                                            <p:cond delay="999"/>
                                          </p:stCondLst>
                                        </p:cTn>
                                        <p:tgtEl>
                                          <p:spTgt spid="6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p:stCondLst>
                              <p:cond delay="1000"/>
                            </p:stCondLst>
                            <p:childTnLst>
                              <p:par>
                                <p:cTn id="11" presetID="42" presetClass="exit" presetSubtype="0" fill="hold" grpId="0" nodeType="afterEffect">
                                  <p:stCondLst>
                                    <p:cond delay="0"/>
                                  </p:stCondLst>
                                  <p:childTnLst>
                                    <p:animEffect transition="out" filter="fade">
                                      <p:cBhvr>
                                        <p:cTn id="12" dur="1000"/>
                                        <p:tgtEl>
                                          <p:spTgt spid="63"/>
                                        </p:tgtEl>
                                      </p:cBhvr>
                                    </p:animEffect>
                                    <p:anim calcmode="lin" valueType="num">
                                      <p:cBhvr>
                                        <p:cTn id="13" dur="1000"/>
                                        <p:tgtEl>
                                          <p:spTgt spid="63"/>
                                        </p:tgtEl>
                                        <p:attrNameLst>
                                          <p:attrName>ppt_x</p:attrName>
                                        </p:attrNameLst>
                                      </p:cBhvr>
                                      <p:tavLst>
                                        <p:tav tm="0">
                                          <p:val>
                                            <p:strVal val="ppt_x"/>
                                          </p:val>
                                        </p:tav>
                                        <p:tav tm="100000">
                                          <p:val>
                                            <p:strVal val="ppt_x"/>
                                          </p:val>
                                        </p:tav>
                                      </p:tavLst>
                                    </p:anim>
                                    <p:anim calcmode="lin" valueType="num">
                                      <p:cBhvr>
                                        <p:cTn id="14" dur="1000"/>
                                        <p:tgtEl>
                                          <p:spTgt spid="63"/>
                                        </p:tgtEl>
                                        <p:attrNameLst>
                                          <p:attrName>ppt_y</p:attrName>
                                        </p:attrNameLst>
                                      </p:cBhvr>
                                      <p:tavLst>
                                        <p:tav tm="0">
                                          <p:val>
                                            <p:strVal val="ppt_y"/>
                                          </p:val>
                                        </p:tav>
                                        <p:tav tm="100000">
                                          <p:val>
                                            <p:strVal val="ppt_y+.1"/>
                                          </p:val>
                                        </p:tav>
                                      </p:tavLst>
                                    </p:anim>
                                    <p:set>
                                      <p:cBhvr>
                                        <p:cTn id="15" dur="1" fill="hold">
                                          <p:stCondLst>
                                            <p:cond delay="999"/>
                                          </p:stCondLst>
                                        </p:cTn>
                                        <p:tgtEl>
                                          <p:spTgt spid="63"/>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p:stCondLst>
                              <p:cond delay="2000"/>
                            </p:stCondLst>
                            <p:childTnLst>
                              <p:par>
                                <p:cTn id="17" presetID="42" presetClass="exit" presetSubtype="0" fill="hold" grpId="0" nodeType="afterEffect">
                                  <p:stCondLst>
                                    <p:cond delay="0"/>
                                  </p:stCondLst>
                                  <p:childTnLst>
                                    <p:animEffect transition="out" filter="fade">
                                      <p:cBhvr>
                                        <p:cTn id="18" dur="1000"/>
                                        <p:tgtEl>
                                          <p:spTgt spid="62"/>
                                        </p:tgtEl>
                                      </p:cBhvr>
                                    </p:animEffect>
                                    <p:anim calcmode="lin" valueType="num">
                                      <p:cBhvr>
                                        <p:cTn id="19" dur="1000"/>
                                        <p:tgtEl>
                                          <p:spTgt spid="62"/>
                                        </p:tgtEl>
                                        <p:attrNameLst>
                                          <p:attrName>ppt_x</p:attrName>
                                        </p:attrNameLst>
                                      </p:cBhvr>
                                      <p:tavLst>
                                        <p:tav tm="0">
                                          <p:val>
                                            <p:strVal val="ppt_x"/>
                                          </p:val>
                                        </p:tav>
                                        <p:tav tm="100000">
                                          <p:val>
                                            <p:strVal val="ppt_x"/>
                                          </p:val>
                                        </p:tav>
                                      </p:tavLst>
                                    </p:anim>
                                    <p:anim calcmode="lin" valueType="num">
                                      <p:cBhvr>
                                        <p:cTn id="20" dur="1000"/>
                                        <p:tgtEl>
                                          <p:spTgt spid="62"/>
                                        </p:tgtEl>
                                        <p:attrNameLst>
                                          <p:attrName>ppt_y</p:attrName>
                                        </p:attrNameLst>
                                      </p:cBhvr>
                                      <p:tavLst>
                                        <p:tav tm="0">
                                          <p:val>
                                            <p:strVal val="ppt_y"/>
                                          </p:val>
                                        </p:tav>
                                        <p:tav tm="100000">
                                          <p:val>
                                            <p:strVal val="ppt_y+.1"/>
                                          </p:val>
                                        </p:tav>
                                      </p:tavLst>
                                    </p:anim>
                                    <p:set>
                                      <p:cBhvr>
                                        <p:cTn id="21" dur="1" fill="hold">
                                          <p:stCondLst>
                                            <p:cond delay="999"/>
                                          </p:stCondLst>
                                        </p:cTn>
                                        <p:tgtEl>
                                          <p:spTgt spid="6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p:stCondLst>
                              <p:cond delay="3000"/>
                            </p:stCondLst>
                            <p:childTnLst>
                              <p:par>
                                <p:cTn id="23" presetID="42" presetClass="exit" presetSubtype="0" fill="hold" grpId="0" nodeType="afterEffect">
                                  <p:stCondLst>
                                    <p:cond delay="0"/>
                                  </p:stCondLst>
                                  <p:childTnLst>
                                    <p:animEffect transition="out" filter="fade">
                                      <p:cBhvr>
                                        <p:cTn id="24" dur="1000"/>
                                        <p:tgtEl>
                                          <p:spTgt spid="61"/>
                                        </p:tgtEl>
                                      </p:cBhvr>
                                    </p:animEffect>
                                    <p:anim calcmode="lin" valueType="num">
                                      <p:cBhvr>
                                        <p:cTn id="25" dur="1000"/>
                                        <p:tgtEl>
                                          <p:spTgt spid="61"/>
                                        </p:tgtEl>
                                        <p:attrNameLst>
                                          <p:attrName>ppt_x</p:attrName>
                                        </p:attrNameLst>
                                      </p:cBhvr>
                                      <p:tavLst>
                                        <p:tav tm="0">
                                          <p:val>
                                            <p:strVal val="ppt_x"/>
                                          </p:val>
                                        </p:tav>
                                        <p:tav tm="100000">
                                          <p:val>
                                            <p:strVal val="ppt_x"/>
                                          </p:val>
                                        </p:tav>
                                      </p:tavLst>
                                    </p:anim>
                                    <p:anim calcmode="lin" valueType="num">
                                      <p:cBhvr>
                                        <p:cTn id="26" dur="1000"/>
                                        <p:tgtEl>
                                          <p:spTgt spid="61"/>
                                        </p:tgtEl>
                                        <p:attrNameLst>
                                          <p:attrName>ppt_y</p:attrName>
                                        </p:attrNameLst>
                                      </p:cBhvr>
                                      <p:tavLst>
                                        <p:tav tm="0">
                                          <p:val>
                                            <p:strVal val="ppt_y"/>
                                          </p:val>
                                        </p:tav>
                                        <p:tav tm="100000">
                                          <p:val>
                                            <p:strVal val="ppt_y+.1"/>
                                          </p:val>
                                        </p:tav>
                                      </p:tavLst>
                                    </p:anim>
                                    <p:set>
                                      <p:cBhvr>
                                        <p:cTn id="27" dur="1" fill="hold">
                                          <p:stCondLst>
                                            <p:cond delay="999"/>
                                          </p:stCondLst>
                                        </p:cTn>
                                        <p:tgtEl>
                                          <p:spTgt spid="61"/>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p:stCondLst>
                              <p:cond delay="4000"/>
                            </p:stCondLst>
                            <p:childTnLst>
                              <p:par>
                                <p:cTn id="29" presetID="42" presetClass="exit" presetSubtype="0" fill="hold" grpId="0" nodeType="afterEffect">
                                  <p:stCondLst>
                                    <p:cond delay="0"/>
                                  </p:stCondLst>
                                  <p:childTnLst>
                                    <p:animEffect transition="out" filter="fade">
                                      <p:cBhvr>
                                        <p:cTn id="30" dur="1000"/>
                                        <p:tgtEl>
                                          <p:spTgt spid="60"/>
                                        </p:tgtEl>
                                      </p:cBhvr>
                                    </p:animEffect>
                                    <p:anim calcmode="lin" valueType="num">
                                      <p:cBhvr>
                                        <p:cTn id="31" dur="1000"/>
                                        <p:tgtEl>
                                          <p:spTgt spid="60"/>
                                        </p:tgtEl>
                                        <p:attrNameLst>
                                          <p:attrName>ppt_x</p:attrName>
                                        </p:attrNameLst>
                                      </p:cBhvr>
                                      <p:tavLst>
                                        <p:tav tm="0">
                                          <p:val>
                                            <p:strVal val="ppt_x"/>
                                          </p:val>
                                        </p:tav>
                                        <p:tav tm="100000">
                                          <p:val>
                                            <p:strVal val="ppt_x"/>
                                          </p:val>
                                        </p:tav>
                                      </p:tavLst>
                                    </p:anim>
                                    <p:anim calcmode="lin" valueType="num">
                                      <p:cBhvr>
                                        <p:cTn id="32" dur="1000"/>
                                        <p:tgtEl>
                                          <p:spTgt spid="60"/>
                                        </p:tgtEl>
                                        <p:attrNameLst>
                                          <p:attrName>ppt_y</p:attrName>
                                        </p:attrNameLst>
                                      </p:cBhvr>
                                      <p:tavLst>
                                        <p:tav tm="0">
                                          <p:val>
                                            <p:strVal val="ppt_y"/>
                                          </p:val>
                                        </p:tav>
                                        <p:tav tm="100000">
                                          <p:val>
                                            <p:strVal val="ppt_y+.1"/>
                                          </p:val>
                                        </p:tav>
                                      </p:tavLst>
                                    </p:anim>
                                    <p:set>
                                      <p:cBhvr>
                                        <p:cTn id="33" dur="1" fill="hold">
                                          <p:stCondLst>
                                            <p:cond delay="999"/>
                                          </p:stCondLst>
                                        </p:cTn>
                                        <p:tgtEl>
                                          <p:spTgt spid="60"/>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4" fill="hold">
                            <p:stCondLst>
                              <p:cond delay="5000"/>
                            </p:stCondLst>
                            <p:childTnLst>
                              <p:par>
                                <p:cTn id="35" presetID="42" presetClass="exit" presetSubtype="0" fill="hold" grpId="0" nodeType="afterEffect">
                                  <p:stCondLst>
                                    <p:cond delay="0"/>
                                  </p:stCondLst>
                                  <p:childTnLst>
                                    <p:animEffect transition="out" filter="fade">
                                      <p:cBhvr>
                                        <p:cTn id="36" dur="1000"/>
                                        <p:tgtEl>
                                          <p:spTgt spid="59"/>
                                        </p:tgtEl>
                                      </p:cBhvr>
                                    </p:animEffect>
                                    <p:anim calcmode="lin" valueType="num">
                                      <p:cBhvr>
                                        <p:cTn id="37" dur="1000"/>
                                        <p:tgtEl>
                                          <p:spTgt spid="59"/>
                                        </p:tgtEl>
                                        <p:attrNameLst>
                                          <p:attrName>ppt_x</p:attrName>
                                        </p:attrNameLst>
                                      </p:cBhvr>
                                      <p:tavLst>
                                        <p:tav tm="0">
                                          <p:val>
                                            <p:strVal val="ppt_x"/>
                                          </p:val>
                                        </p:tav>
                                        <p:tav tm="100000">
                                          <p:val>
                                            <p:strVal val="ppt_x"/>
                                          </p:val>
                                        </p:tav>
                                      </p:tavLst>
                                    </p:anim>
                                    <p:anim calcmode="lin" valueType="num">
                                      <p:cBhvr>
                                        <p:cTn id="38" dur="1000"/>
                                        <p:tgtEl>
                                          <p:spTgt spid="59"/>
                                        </p:tgtEl>
                                        <p:attrNameLst>
                                          <p:attrName>ppt_y</p:attrName>
                                        </p:attrNameLst>
                                      </p:cBhvr>
                                      <p:tavLst>
                                        <p:tav tm="0">
                                          <p:val>
                                            <p:strVal val="ppt_y"/>
                                          </p:val>
                                        </p:tav>
                                        <p:tav tm="100000">
                                          <p:val>
                                            <p:strVal val="ppt_y+.1"/>
                                          </p:val>
                                        </p:tav>
                                      </p:tavLst>
                                    </p:anim>
                                    <p:set>
                                      <p:cBhvr>
                                        <p:cTn id="39" dur="1" fill="hold">
                                          <p:stCondLst>
                                            <p:cond delay="999"/>
                                          </p:stCondLst>
                                        </p:cTn>
                                        <p:tgtEl>
                                          <p:spTgt spid="5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0" fill="hold">
                            <p:stCondLst>
                              <p:cond delay="6000"/>
                            </p:stCondLst>
                            <p:childTnLst>
                              <p:par>
                                <p:cTn id="41" presetID="42" presetClass="exit" presetSubtype="0" fill="hold" grpId="0" nodeType="afterEffect">
                                  <p:stCondLst>
                                    <p:cond delay="0"/>
                                  </p:stCondLst>
                                  <p:childTnLst>
                                    <p:animEffect transition="out" filter="fade">
                                      <p:cBhvr>
                                        <p:cTn id="42" dur="1000"/>
                                        <p:tgtEl>
                                          <p:spTgt spid="58"/>
                                        </p:tgtEl>
                                      </p:cBhvr>
                                    </p:animEffect>
                                    <p:anim calcmode="lin" valueType="num">
                                      <p:cBhvr>
                                        <p:cTn id="43" dur="1000"/>
                                        <p:tgtEl>
                                          <p:spTgt spid="58"/>
                                        </p:tgtEl>
                                        <p:attrNameLst>
                                          <p:attrName>ppt_x</p:attrName>
                                        </p:attrNameLst>
                                      </p:cBhvr>
                                      <p:tavLst>
                                        <p:tav tm="0">
                                          <p:val>
                                            <p:strVal val="ppt_x"/>
                                          </p:val>
                                        </p:tav>
                                        <p:tav tm="100000">
                                          <p:val>
                                            <p:strVal val="ppt_x"/>
                                          </p:val>
                                        </p:tav>
                                      </p:tavLst>
                                    </p:anim>
                                    <p:anim calcmode="lin" valueType="num">
                                      <p:cBhvr>
                                        <p:cTn id="44" dur="1000"/>
                                        <p:tgtEl>
                                          <p:spTgt spid="58"/>
                                        </p:tgtEl>
                                        <p:attrNameLst>
                                          <p:attrName>ppt_y</p:attrName>
                                        </p:attrNameLst>
                                      </p:cBhvr>
                                      <p:tavLst>
                                        <p:tav tm="0">
                                          <p:val>
                                            <p:strVal val="ppt_y"/>
                                          </p:val>
                                        </p:tav>
                                        <p:tav tm="100000">
                                          <p:val>
                                            <p:strVal val="ppt_y+.1"/>
                                          </p:val>
                                        </p:tav>
                                      </p:tavLst>
                                    </p:anim>
                                    <p:set>
                                      <p:cBhvr>
                                        <p:cTn id="45" dur="1" fill="hold">
                                          <p:stCondLst>
                                            <p:cond delay="999"/>
                                          </p:stCondLst>
                                        </p:cTn>
                                        <p:tgtEl>
                                          <p:spTgt spid="5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6" fill="hold">
                            <p:stCondLst>
                              <p:cond delay="7000"/>
                            </p:stCondLst>
                            <p:childTnLst>
                              <p:par>
                                <p:cTn id="47" presetID="42" presetClass="exit" presetSubtype="0" fill="hold" grpId="0" nodeType="afterEffect">
                                  <p:stCondLst>
                                    <p:cond delay="0"/>
                                  </p:stCondLst>
                                  <p:childTnLst>
                                    <p:animEffect transition="out" filter="fade">
                                      <p:cBhvr>
                                        <p:cTn id="48" dur="1000"/>
                                        <p:tgtEl>
                                          <p:spTgt spid="56"/>
                                        </p:tgtEl>
                                      </p:cBhvr>
                                    </p:animEffect>
                                    <p:anim calcmode="lin" valueType="num">
                                      <p:cBhvr>
                                        <p:cTn id="49" dur="1000"/>
                                        <p:tgtEl>
                                          <p:spTgt spid="56"/>
                                        </p:tgtEl>
                                        <p:attrNameLst>
                                          <p:attrName>ppt_x</p:attrName>
                                        </p:attrNameLst>
                                      </p:cBhvr>
                                      <p:tavLst>
                                        <p:tav tm="0">
                                          <p:val>
                                            <p:strVal val="ppt_x"/>
                                          </p:val>
                                        </p:tav>
                                        <p:tav tm="100000">
                                          <p:val>
                                            <p:strVal val="ppt_x"/>
                                          </p:val>
                                        </p:tav>
                                      </p:tavLst>
                                    </p:anim>
                                    <p:anim calcmode="lin" valueType="num">
                                      <p:cBhvr>
                                        <p:cTn id="50" dur="1000"/>
                                        <p:tgtEl>
                                          <p:spTgt spid="56"/>
                                        </p:tgtEl>
                                        <p:attrNameLst>
                                          <p:attrName>ppt_y</p:attrName>
                                        </p:attrNameLst>
                                      </p:cBhvr>
                                      <p:tavLst>
                                        <p:tav tm="0">
                                          <p:val>
                                            <p:strVal val="ppt_y"/>
                                          </p:val>
                                        </p:tav>
                                        <p:tav tm="100000">
                                          <p:val>
                                            <p:strVal val="ppt_y+.1"/>
                                          </p:val>
                                        </p:tav>
                                      </p:tavLst>
                                    </p:anim>
                                    <p:set>
                                      <p:cBhvr>
                                        <p:cTn id="5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2" fill="hold">
                            <p:stCondLst>
                              <p:cond delay="8000"/>
                            </p:stCondLst>
                            <p:childTnLst>
                              <p:par>
                                <p:cTn id="53" presetID="42" presetClass="exit" presetSubtype="0" fill="hold" grpId="0" nodeType="afterEffect">
                                  <p:stCondLst>
                                    <p:cond delay="0"/>
                                  </p:stCondLst>
                                  <p:childTnLst>
                                    <p:animEffect transition="out" filter="fade">
                                      <p:cBhvr>
                                        <p:cTn id="54" dur="1000"/>
                                        <p:tgtEl>
                                          <p:spTgt spid="55"/>
                                        </p:tgtEl>
                                      </p:cBhvr>
                                    </p:animEffect>
                                    <p:anim calcmode="lin" valueType="num">
                                      <p:cBhvr>
                                        <p:cTn id="55" dur="1000"/>
                                        <p:tgtEl>
                                          <p:spTgt spid="55"/>
                                        </p:tgtEl>
                                        <p:attrNameLst>
                                          <p:attrName>ppt_x</p:attrName>
                                        </p:attrNameLst>
                                      </p:cBhvr>
                                      <p:tavLst>
                                        <p:tav tm="0">
                                          <p:val>
                                            <p:strVal val="ppt_x"/>
                                          </p:val>
                                        </p:tav>
                                        <p:tav tm="100000">
                                          <p:val>
                                            <p:strVal val="ppt_x"/>
                                          </p:val>
                                        </p:tav>
                                      </p:tavLst>
                                    </p:anim>
                                    <p:anim calcmode="lin" valueType="num">
                                      <p:cBhvr>
                                        <p:cTn id="56" dur="1000"/>
                                        <p:tgtEl>
                                          <p:spTgt spid="55"/>
                                        </p:tgtEl>
                                        <p:attrNameLst>
                                          <p:attrName>ppt_y</p:attrName>
                                        </p:attrNameLst>
                                      </p:cBhvr>
                                      <p:tavLst>
                                        <p:tav tm="0">
                                          <p:val>
                                            <p:strVal val="ppt_y"/>
                                          </p:val>
                                        </p:tav>
                                        <p:tav tm="100000">
                                          <p:val>
                                            <p:strVal val="ppt_y+.1"/>
                                          </p:val>
                                        </p:tav>
                                      </p:tavLst>
                                    </p:anim>
                                    <p:set>
                                      <p:cBhvr>
                                        <p:cTn id="57" dur="1" fill="hold">
                                          <p:stCondLst>
                                            <p:cond delay="999"/>
                                          </p:stCondLst>
                                        </p:cTn>
                                        <p:tgtEl>
                                          <p:spTgt spid="55"/>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8" fill="hold">
                            <p:stCondLst>
                              <p:cond delay="9000"/>
                            </p:stCondLst>
                            <p:childTnLst>
                              <p:par>
                                <p:cTn id="59" presetID="42" presetClass="exit" presetSubtype="0" fill="hold" grpId="0" nodeType="afterEffect">
                                  <p:stCondLst>
                                    <p:cond delay="0"/>
                                  </p:stCondLst>
                                  <p:childTnLst>
                                    <p:animEffect transition="out" filter="fade">
                                      <p:cBhvr>
                                        <p:cTn id="60" dur="1000"/>
                                        <p:tgtEl>
                                          <p:spTgt spid="54"/>
                                        </p:tgtEl>
                                      </p:cBhvr>
                                    </p:animEffect>
                                    <p:anim calcmode="lin" valueType="num">
                                      <p:cBhvr>
                                        <p:cTn id="61" dur="1000"/>
                                        <p:tgtEl>
                                          <p:spTgt spid="54"/>
                                        </p:tgtEl>
                                        <p:attrNameLst>
                                          <p:attrName>ppt_x</p:attrName>
                                        </p:attrNameLst>
                                      </p:cBhvr>
                                      <p:tavLst>
                                        <p:tav tm="0">
                                          <p:val>
                                            <p:strVal val="ppt_x"/>
                                          </p:val>
                                        </p:tav>
                                        <p:tav tm="100000">
                                          <p:val>
                                            <p:strVal val="ppt_x"/>
                                          </p:val>
                                        </p:tav>
                                      </p:tavLst>
                                    </p:anim>
                                    <p:anim calcmode="lin" valueType="num">
                                      <p:cBhvr>
                                        <p:cTn id="62" dur="1000"/>
                                        <p:tgtEl>
                                          <p:spTgt spid="54"/>
                                        </p:tgtEl>
                                        <p:attrNameLst>
                                          <p:attrName>ppt_y</p:attrName>
                                        </p:attrNameLst>
                                      </p:cBhvr>
                                      <p:tavLst>
                                        <p:tav tm="0">
                                          <p:val>
                                            <p:strVal val="ppt_y"/>
                                          </p:val>
                                        </p:tav>
                                        <p:tav tm="100000">
                                          <p:val>
                                            <p:strVal val="ppt_y+.1"/>
                                          </p:val>
                                        </p:tav>
                                      </p:tavLst>
                                    </p:anim>
                                    <p:set>
                                      <p:cBhvr>
                                        <p:cTn id="63" dur="1" fill="hold">
                                          <p:stCondLst>
                                            <p:cond delay="999"/>
                                          </p:stCondLst>
                                        </p:cTn>
                                        <p:tgtEl>
                                          <p:spTgt spid="54"/>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4" fill="hold">
                            <p:stCondLst>
                              <p:cond delay="10000"/>
                            </p:stCondLst>
                            <p:childTnLst>
                              <p:par>
                                <p:cTn id="65" presetID="42" presetClass="exit" presetSubtype="0" fill="hold" grpId="0" nodeType="afterEffect">
                                  <p:stCondLst>
                                    <p:cond delay="0"/>
                                  </p:stCondLst>
                                  <p:childTnLst>
                                    <p:animEffect transition="out" filter="fade">
                                      <p:cBhvr>
                                        <p:cTn id="66" dur="1000"/>
                                        <p:tgtEl>
                                          <p:spTgt spid="53"/>
                                        </p:tgtEl>
                                      </p:cBhvr>
                                    </p:animEffect>
                                    <p:anim calcmode="lin" valueType="num">
                                      <p:cBhvr>
                                        <p:cTn id="67" dur="1000"/>
                                        <p:tgtEl>
                                          <p:spTgt spid="53"/>
                                        </p:tgtEl>
                                        <p:attrNameLst>
                                          <p:attrName>ppt_x</p:attrName>
                                        </p:attrNameLst>
                                      </p:cBhvr>
                                      <p:tavLst>
                                        <p:tav tm="0">
                                          <p:val>
                                            <p:strVal val="ppt_x"/>
                                          </p:val>
                                        </p:tav>
                                        <p:tav tm="100000">
                                          <p:val>
                                            <p:strVal val="ppt_x"/>
                                          </p:val>
                                        </p:tav>
                                      </p:tavLst>
                                    </p:anim>
                                    <p:anim calcmode="lin" valueType="num">
                                      <p:cBhvr>
                                        <p:cTn id="68" dur="1000"/>
                                        <p:tgtEl>
                                          <p:spTgt spid="53"/>
                                        </p:tgtEl>
                                        <p:attrNameLst>
                                          <p:attrName>ppt_y</p:attrName>
                                        </p:attrNameLst>
                                      </p:cBhvr>
                                      <p:tavLst>
                                        <p:tav tm="0">
                                          <p:val>
                                            <p:strVal val="ppt_y"/>
                                          </p:val>
                                        </p:tav>
                                        <p:tav tm="100000">
                                          <p:val>
                                            <p:strVal val="ppt_y+.1"/>
                                          </p:val>
                                        </p:tav>
                                      </p:tavLst>
                                    </p:anim>
                                    <p:set>
                                      <p:cBhvr>
                                        <p:cTn id="69"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2" name="click.wav"/>
                                        </p:tgtEl>
                                      </p:cMediaNode>
                                    </p:audio>
                                  </p:subTnLst>
                                </p:cTn>
                              </p:par>
                            </p:childTnLst>
                          </p:cTn>
                        </p:par>
                        <p:par>
                          <p:cTn id="70" fill="hold">
                            <p:stCondLst>
                              <p:cond delay="11000"/>
                            </p:stCondLst>
                            <p:childTnLst>
                              <p:par>
                                <p:cTn id="71" presetID="42" presetClass="exit" presetSubtype="0" fill="hold" grpId="0" nodeType="afterEffect">
                                  <p:stCondLst>
                                    <p:cond delay="0"/>
                                  </p:stCondLst>
                                  <p:childTnLst>
                                    <p:animEffect transition="out" filter="fade">
                                      <p:cBhvr>
                                        <p:cTn id="72" dur="1000"/>
                                        <p:tgtEl>
                                          <p:spTgt spid="52"/>
                                        </p:tgtEl>
                                      </p:cBhvr>
                                    </p:animEffect>
                                    <p:anim calcmode="lin" valueType="num">
                                      <p:cBhvr>
                                        <p:cTn id="73" dur="1000"/>
                                        <p:tgtEl>
                                          <p:spTgt spid="52"/>
                                        </p:tgtEl>
                                        <p:attrNameLst>
                                          <p:attrName>ppt_x</p:attrName>
                                        </p:attrNameLst>
                                      </p:cBhvr>
                                      <p:tavLst>
                                        <p:tav tm="0">
                                          <p:val>
                                            <p:strVal val="ppt_x"/>
                                          </p:val>
                                        </p:tav>
                                        <p:tav tm="100000">
                                          <p:val>
                                            <p:strVal val="ppt_x"/>
                                          </p:val>
                                        </p:tav>
                                      </p:tavLst>
                                    </p:anim>
                                    <p:anim calcmode="lin" valueType="num">
                                      <p:cBhvr>
                                        <p:cTn id="74" dur="1000"/>
                                        <p:tgtEl>
                                          <p:spTgt spid="52"/>
                                        </p:tgtEl>
                                        <p:attrNameLst>
                                          <p:attrName>ppt_y</p:attrName>
                                        </p:attrNameLst>
                                      </p:cBhvr>
                                      <p:tavLst>
                                        <p:tav tm="0">
                                          <p:val>
                                            <p:strVal val="ppt_y"/>
                                          </p:val>
                                        </p:tav>
                                        <p:tav tm="100000">
                                          <p:val>
                                            <p:strVal val="ppt_y+.1"/>
                                          </p:val>
                                        </p:tav>
                                      </p:tavLst>
                                    </p:anim>
                                    <p:set>
                                      <p:cBhvr>
                                        <p:cTn id="75" dur="1" fill="hold">
                                          <p:stCondLst>
                                            <p:cond delay="999"/>
                                          </p:stCondLst>
                                        </p:cTn>
                                        <p:tgtEl>
                                          <p:spTgt spid="52"/>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2" name="click.wav"/>
                                        </p:tgtEl>
                                      </p:cMediaNode>
                                    </p:audio>
                                  </p:subTnLst>
                                </p:cTn>
                              </p:par>
                            </p:childTnLst>
                          </p:cTn>
                        </p:par>
                        <p:par>
                          <p:cTn id="76" fill="hold">
                            <p:stCondLst>
                              <p:cond delay="12000"/>
                            </p:stCondLst>
                            <p:childTnLst>
                              <p:par>
                                <p:cTn id="77" presetID="42" presetClass="exit" presetSubtype="0" fill="hold" grpId="0" nodeType="afterEffect">
                                  <p:stCondLst>
                                    <p:cond delay="0"/>
                                  </p:stCondLst>
                                  <p:childTnLst>
                                    <p:animEffect transition="out" filter="fade">
                                      <p:cBhvr>
                                        <p:cTn id="78" dur="1000"/>
                                        <p:tgtEl>
                                          <p:spTgt spid="51"/>
                                        </p:tgtEl>
                                      </p:cBhvr>
                                    </p:animEffect>
                                    <p:anim calcmode="lin" valueType="num">
                                      <p:cBhvr>
                                        <p:cTn id="79" dur="1000"/>
                                        <p:tgtEl>
                                          <p:spTgt spid="51"/>
                                        </p:tgtEl>
                                        <p:attrNameLst>
                                          <p:attrName>ppt_x</p:attrName>
                                        </p:attrNameLst>
                                      </p:cBhvr>
                                      <p:tavLst>
                                        <p:tav tm="0">
                                          <p:val>
                                            <p:strVal val="ppt_x"/>
                                          </p:val>
                                        </p:tav>
                                        <p:tav tm="100000">
                                          <p:val>
                                            <p:strVal val="ppt_x"/>
                                          </p:val>
                                        </p:tav>
                                      </p:tavLst>
                                    </p:anim>
                                    <p:anim calcmode="lin" valueType="num">
                                      <p:cBhvr>
                                        <p:cTn id="80" dur="1000"/>
                                        <p:tgtEl>
                                          <p:spTgt spid="51"/>
                                        </p:tgtEl>
                                        <p:attrNameLst>
                                          <p:attrName>ppt_y</p:attrName>
                                        </p:attrNameLst>
                                      </p:cBhvr>
                                      <p:tavLst>
                                        <p:tav tm="0">
                                          <p:val>
                                            <p:strVal val="ppt_y"/>
                                          </p:val>
                                        </p:tav>
                                        <p:tav tm="100000">
                                          <p:val>
                                            <p:strVal val="ppt_y+.1"/>
                                          </p:val>
                                        </p:tav>
                                      </p:tavLst>
                                    </p:anim>
                                    <p:set>
                                      <p:cBhvr>
                                        <p:cTn id="81" dur="1" fill="hold">
                                          <p:stCondLst>
                                            <p:cond delay="999"/>
                                          </p:stCondLst>
                                        </p:cTn>
                                        <p:tgtEl>
                                          <p:spTgt spid="51"/>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childTnLst>
                          </p:cTn>
                        </p:par>
                        <p:par>
                          <p:cTn id="82" fill="hold">
                            <p:stCondLst>
                              <p:cond delay="13000"/>
                            </p:stCondLst>
                            <p:childTnLst>
                              <p:par>
                                <p:cTn id="83" presetID="42" presetClass="exit" presetSubtype="0" fill="hold" grpId="0" nodeType="afterEffect">
                                  <p:stCondLst>
                                    <p:cond delay="0"/>
                                  </p:stCondLst>
                                  <p:childTnLst>
                                    <p:animEffect transition="out" filter="fade">
                                      <p:cBhvr>
                                        <p:cTn id="84" dur="1000"/>
                                        <p:tgtEl>
                                          <p:spTgt spid="50"/>
                                        </p:tgtEl>
                                      </p:cBhvr>
                                    </p:animEffect>
                                    <p:anim calcmode="lin" valueType="num">
                                      <p:cBhvr>
                                        <p:cTn id="85" dur="1000"/>
                                        <p:tgtEl>
                                          <p:spTgt spid="50"/>
                                        </p:tgtEl>
                                        <p:attrNameLst>
                                          <p:attrName>ppt_x</p:attrName>
                                        </p:attrNameLst>
                                      </p:cBhvr>
                                      <p:tavLst>
                                        <p:tav tm="0">
                                          <p:val>
                                            <p:strVal val="ppt_x"/>
                                          </p:val>
                                        </p:tav>
                                        <p:tav tm="100000">
                                          <p:val>
                                            <p:strVal val="ppt_x"/>
                                          </p:val>
                                        </p:tav>
                                      </p:tavLst>
                                    </p:anim>
                                    <p:anim calcmode="lin" valueType="num">
                                      <p:cBhvr>
                                        <p:cTn id="86" dur="1000"/>
                                        <p:tgtEl>
                                          <p:spTgt spid="50"/>
                                        </p:tgtEl>
                                        <p:attrNameLst>
                                          <p:attrName>ppt_y</p:attrName>
                                        </p:attrNameLst>
                                      </p:cBhvr>
                                      <p:tavLst>
                                        <p:tav tm="0">
                                          <p:val>
                                            <p:strVal val="ppt_y"/>
                                          </p:val>
                                        </p:tav>
                                        <p:tav tm="100000">
                                          <p:val>
                                            <p:strVal val="ppt_y+.1"/>
                                          </p:val>
                                        </p:tav>
                                      </p:tavLst>
                                    </p:anim>
                                    <p:set>
                                      <p:cBhvr>
                                        <p:cTn id="8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2" name="click.wav"/>
                                        </p:tgtEl>
                                      </p:cMediaNode>
                                    </p:audio>
                                  </p:subTnLst>
                                </p:cTn>
                              </p:par>
                            </p:childTnLst>
                          </p:cTn>
                        </p:par>
                        <p:par>
                          <p:cTn id="88" fill="hold">
                            <p:stCondLst>
                              <p:cond delay="14000"/>
                            </p:stCondLst>
                            <p:childTnLst>
                              <p:par>
                                <p:cTn id="89" presetID="42" presetClass="exit" presetSubtype="0" fill="hold" grpId="0" nodeType="afterEffect">
                                  <p:stCondLst>
                                    <p:cond delay="0"/>
                                  </p:stCondLst>
                                  <p:childTnLst>
                                    <p:animEffect transition="out" filter="fade">
                                      <p:cBhvr>
                                        <p:cTn id="90" dur="1000"/>
                                        <p:tgtEl>
                                          <p:spTgt spid="49"/>
                                        </p:tgtEl>
                                      </p:cBhvr>
                                    </p:animEffect>
                                    <p:anim calcmode="lin" valueType="num">
                                      <p:cBhvr>
                                        <p:cTn id="91" dur="1000"/>
                                        <p:tgtEl>
                                          <p:spTgt spid="49"/>
                                        </p:tgtEl>
                                        <p:attrNameLst>
                                          <p:attrName>ppt_x</p:attrName>
                                        </p:attrNameLst>
                                      </p:cBhvr>
                                      <p:tavLst>
                                        <p:tav tm="0">
                                          <p:val>
                                            <p:strVal val="ppt_x"/>
                                          </p:val>
                                        </p:tav>
                                        <p:tav tm="100000">
                                          <p:val>
                                            <p:strVal val="ppt_x"/>
                                          </p:val>
                                        </p:tav>
                                      </p:tavLst>
                                    </p:anim>
                                    <p:anim calcmode="lin" valueType="num">
                                      <p:cBhvr>
                                        <p:cTn id="92" dur="1000"/>
                                        <p:tgtEl>
                                          <p:spTgt spid="49"/>
                                        </p:tgtEl>
                                        <p:attrNameLst>
                                          <p:attrName>ppt_y</p:attrName>
                                        </p:attrNameLst>
                                      </p:cBhvr>
                                      <p:tavLst>
                                        <p:tav tm="0">
                                          <p:val>
                                            <p:strVal val="ppt_y"/>
                                          </p:val>
                                        </p:tav>
                                        <p:tav tm="100000">
                                          <p:val>
                                            <p:strVal val="ppt_y+.1"/>
                                          </p:val>
                                        </p:tav>
                                      </p:tavLst>
                                    </p:anim>
                                    <p:set>
                                      <p:cBhvr>
                                        <p:cTn id="93" dur="1" fill="hold">
                                          <p:stCondLst>
                                            <p:cond delay="999"/>
                                          </p:stCondLst>
                                        </p:cTn>
                                        <p:tgtEl>
                                          <p:spTgt spid="49"/>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2" name="click.wav"/>
                                        </p:tgtEl>
                                      </p:cMediaNode>
                                    </p:audio>
                                  </p:subTnLst>
                                </p:cTn>
                              </p:par>
                            </p:childTnLst>
                          </p:cTn>
                        </p:par>
                        <p:par>
                          <p:cTn id="94" fill="hold">
                            <p:stCondLst>
                              <p:cond delay="15000"/>
                            </p:stCondLst>
                            <p:childTnLst>
                              <p:par>
                                <p:cTn id="95" presetID="42" presetClass="exit" presetSubtype="0" fill="hold" grpId="0" nodeType="afterEffect">
                                  <p:stCondLst>
                                    <p:cond delay="0"/>
                                  </p:stCondLst>
                                  <p:childTnLst>
                                    <p:animEffect transition="out" filter="fade">
                                      <p:cBhvr>
                                        <p:cTn id="96" dur="1000"/>
                                        <p:tgtEl>
                                          <p:spTgt spid="48"/>
                                        </p:tgtEl>
                                      </p:cBhvr>
                                    </p:animEffect>
                                    <p:anim calcmode="lin" valueType="num">
                                      <p:cBhvr>
                                        <p:cTn id="97" dur="1000"/>
                                        <p:tgtEl>
                                          <p:spTgt spid="48"/>
                                        </p:tgtEl>
                                        <p:attrNameLst>
                                          <p:attrName>ppt_x</p:attrName>
                                        </p:attrNameLst>
                                      </p:cBhvr>
                                      <p:tavLst>
                                        <p:tav tm="0">
                                          <p:val>
                                            <p:strVal val="ppt_x"/>
                                          </p:val>
                                        </p:tav>
                                        <p:tav tm="100000">
                                          <p:val>
                                            <p:strVal val="ppt_x"/>
                                          </p:val>
                                        </p:tav>
                                      </p:tavLst>
                                    </p:anim>
                                    <p:anim calcmode="lin" valueType="num">
                                      <p:cBhvr>
                                        <p:cTn id="98" dur="1000"/>
                                        <p:tgtEl>
                                          <p:spTgt spid="48"/>
                                        </p:tgtEl>
                                        <p:attrNameLst>
                                          <p:attrName>ppt_y</p:attrName>
                                        </p:attrNameLst>
                                      </p:cBhvr>
                                      <p:tavLst>
                                        <p:tav tm="0">
                                          <p:val>
                                            <p:strVal val="ppt_y"/>
                                          </p:val>
                                        </p:tav>
                                        <p:tav tm="100000">
                                          <p:val>
                                            <p:strVal val="ppt_y+.1"/>
                                          </p:val>
                                        </p:tav>
                                      </p:tavLst>
                                    </p:anim>
                                    <p:set>
                                      <p:cBhvr>
                                        <p:cTn id="99" dur="1" fill="hold">
                                          <p:stCondLst>
                                            <p:cond delay="999"/>
                                          </p:stCondLst>
                                        </p:cTn>
                                        <p:tgtEl>
                                          <p:spTgt spid="48"/>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2" name="click.wav"/>
                                        </p:tgtEl>
                                      </p:cMediaNode>
                                    </p:audio>
                                  </p:subTnLst>
                                </p:cTn>
                              </p:par>
                            </p:childTnLst>
                          </p:cTn>
                        </p:par>
                        <p:par>
                          <p:cTn id="100" fill="hold">
                            <p:stCondLst>
                              <p:cond delay="16000"/>
                            </p:stCondLst>
                            <p:childTnLst>
                              <p:par>
                                <p:cTn id="101" presetID="42" presetClass="exit" presetSubtype="0" fill="hold" grpId="0" nodeType="afterEffect">
                                  <p:stCondLst>
                                    <p:cond delay="0"/>
                                  </p:stCondLst>
                                  <p:childTnLst>
                                    <p:animEffect transition="out" filter="fade">
                                      <p:cBhvr>
                                        <p:cTn id="102" dur="1000"/>
                                        <p:tgtEl>
                                          <p:spTgt spid="47"/>
                                        </p:tgtEl>
                                      </p:cBhvr>
                                    </p:animEffect>
                                    <p:anim calcmode="lin" valueType="num">
                                      <p:cBhvr>
                                        <p:cTn id="103" dur="1000"/>
                                        <p:tgtEl>
                                          <p:spTgt spid="47"/>
                                        </p:tgtEl>
                                        <p:attrNameLst>
                                          <p:attrName>ppt_x</p:attrName>
                                        </p:attrNameLst>
                                      </p:cBhvr>
                                      <p:tavLst>
                                        <p:tav tm="0">
                                          <p:val>
                                            <p:strVal val="ppt_x"/>
                                          </p:val>
                                        </p:tav>
                                        <p:tav tm="100000">
                                          <p:val>
                                            <p:strVal val="ppt_x"/>
                                          </p:val>
                                        </p:tav>
                                      </p:tavLst>
                                    </p:anim>
                                    <p:anim calcmode="lin" valueType="num">
                                      <p:cBhvr>
                                        <p:cTn id="104" dur="1000"/>
                                        <p:tgtEl>
                                          <p:spTgt spid="47"/>
                                        </p:tgtEl>
                                        <p:attrNameLst>
                                          <p:attrName>ppt_y</p:attrName>
                                        </p:attrNameLst>
                                      </p:cBhvr>
                                      <p:tavLst>
                                        <p:tav tm="0">
                                          <p:val>
                                            <p:strVal val="ppt_y"/>
                                          </p:val>
                                        </p:tav>
                                        <p:tav tm="100000">
                                          <p:val>
                                            <p:strVal val="ppt_y+.1"/>
                                          </p:val>
                                        </p:tav>
                                      </p:tavLst>
                                    </p:anim>
                                    <p:set>
                                      <p:cBhvr>
                                        <p:cTn id="105"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2" name="click.wav"/>
                                        </p:tgtEl>
                                      </p:cMediaNode>
                                    </p:audio>
                                  </p:subTnLst>
                                </p:cTn>
                              </p:par>
                            </p:childTnLst>
                          </p:cTn>
                        </p:par>
                        <p:par>
                          <p:cTn id="106" fill="hold">
                            <p:stCondLst>
                              <p:cond delay="17000"/>
                            </p:stCondLst>
                            <p:childTnLst>
                              <p:par>
                                <p:cTn id="107" presetID="42" presetClass="exit" presetSubtype="0" fill="hold" grpId="0" nodeType="afterEffect">
                                  <p:stCondLst>
                                    <p:cond delay="0"/>
                                  </p:stCondLst>
                                  <p:childTnLst>
                                    <p:animEffect transition="out" filter="fade">
                                      <p:cBhvr>
                                        <p:cTn id="108" dur="1000"/>
                                        <p:tgtEl>
                                          <p:spTgt spid="46"/>
                                        </p:tgtEl>
                                      </p:cBhvr>
                                    </p:animEffect>
                                    <p:anim calcmode="lin" valueType="num">
                                      <p:cBhvr>
                                        <p:cTn id="109" dur="1000"/>
                                        <p:tgtEl>
                                          <p:spTgt spid="46"/>
                                        </p:tgtEl>
                                        <p:attrNameLst>
                                          <p:attrName>ppt_x</p:attrName>
                                        </p:attrNameLst>
                                      </p:cBhvr>
                                      <p:tavLst>
                                        <p:tav tm="0">
                                          <p:val>
                                            <p:strVal val="ppt_x"/>
                                          </p:val>
                                        </p:tav>
                                        <p:tav tm="100000">
                                          <p:val>
                                            <p:strVal val="ppt_x"/>
                                          </p:val>
                                        </p:tav>
                                      </p:tavLst>
                                    </p:anim>
                                    <p:anim calcmode="lin" valueType="num">
                                      <p:cBhvr>
                                        <p:cTn id="110" dur="1000"/>
                                        <p:tgtEl>
                                          <p:spTgt spid="46"/>
                                        </p:tgtEl>
                                        <p:attrNameLst>
                                          <p:attrName>ppt_y</p:attrName>
                                        </p:attrNameLst>
                                      </p:cBhvr>
                                      <p:tavLst>
                                        <p:tav tm="0">
                                          <p:val>
                                            <p:strVal val="ppt_y"/>
                                          </p:val>
                                        </p:tav>
                                        <p:tav tm="100000">
                                          <p:val>
                                            <p:strVal val="ppt_y+.1"/>
                                          </p:val>
                                        </p:tav>
                                      </p:tavLst>
                                    </p:anim>
                                    <p:set>
                                      <p:cBhvr>
                                        <p:cTn id="111" dur="1" fill="hold">
                                          <p:stCondLst>
                                            <p:cond delay="999"/>
                                          </p:stCondLst>
                                        </p:cTn>
                                        <p:tgtEl>
                                          <p:spTgt spid="46"/>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2" name="click.wav"/>
                                        </p:tgtEl>
                                      </p:cMediaNode>
                                    </p:audio>
                                  </p:subTnLst>
                                </p:cTn>
                              </p:par>
                            </p:childTnLst>
                          </p:cTn>
                        </p:par>
                        <p:par>
                          <p:cTn id="112" fill="hold">
                            <p:stCondLst>
                              <p:cond delay="18000"/>
                            </p:stCondLst>
                            <p:childTnLst>
                              <p:par>
                                <p:cTn id="113" presetID="42" presetClass="exit" presetSubtype="0" fill="hold" grpId="0" nodeType="afterEffect">
                                  <p:stCondLst>
                                    <p:cond delay="0"/>
                                  </p:stCondLst>
                                  <p:childTnLst>
                                    <p:animEffect transition="out" filter="fade">
                                      <p:cBhvr>
                                        <p:cTn id="114" dur="1000"/>
                                        <p:tgtEl>
                                          <p:spTgt spid="45"/>
                                        </p:tgtEl>
                                      </p:cBhvr>
                                    </p:animEffect>
                                    <p:anim calcmode="lin" valueType="num">
                                      <p:cBhvr>
                                        <p:cTn id="115" dur="1000"/>
                                        <p:tgtEl>
                                          <p:spTgt spid="45"/>
                                        </p:tgtEl>
                                        <p:attrNameLst>
                                          <p:attrName>ppt_x</p:attrName>
                                        </p:attrNameLst>
                                      </p:cBhvr>
                                      <p:tavLst>
                                        <p:tav tm="0">
                                          <p:val>
                                            <p:strVal val="ppt_x"/>
                                          </p:val>
                                        </p:tav>
                                        <p:tav tm="100000">
                                          <p:val>
                                            <p:strVal val="ppt_x"/>
                                          </p:val>
                                        </p:tav>
                                      </p:tavLst>
                                    </p:anim>
                                    <p:anim calcmode="lin" valueType="num">
                                      <p:cBhvr>
                                        <p:cTn id="116" dur="1000"/>
                                        <p:tgtEl>
                                          <p:spTgt spid="45"/>
                                        </p:tgtEl>
                                        <p:attrNameLst>
                                          <p:attrName>ppt_y</p:attrName>
                                        </p:attrNameLst>
                                      </p:cBhvr>
                                      <p:tavLst>
                                        <p:tav tm="0">
                                          <p:val>
                                            <p:strVal val="ppt_y"/>
                                          </p:val>
                                        </p:tav>
                                        <p:tav tm="100000">
                                          <p:val>
                                            <p:strVal val="ppt_y+.1"/>
                                          </p:val>
                                        </p:tav>
                                      </p:tavLst>
                                    </p:anim>
                                    <p:set>
                                      <p:cBhvr>
                                        <p:cTn id="117" dur="1" fill="hold">
                                          <p:stCondLst>
                                            <p:cond delay="999"/>
                                          </p:stCondLst>
                                        </p:cTn>
                                        <p:tgtEl>
                                          <p:spTgt spid="45"/>
                                        </p:tgtEl>
                                        <p:attrNameLst>
                                          <p:attrName>style.visibility</p:attrName>
                                        </p:attrNameLst>
                                      </p:cBhvr>
                                      <p:to>
                                        <p:strVal val="hidden"/>
                                      </p:to>
                                    </p:set>
                                  </p:childTnLst>
                                  <p:subTnLst>
                                    <p:audio>
                                      <p:cMediaNode>
                                        <p:cTn display="0" masterRel="sameClick">
                                          <p:stCondLst>
                                            <p:cond evt="begin" delay="0">
                                              <p:tn val="113"/>
                                            </p:cond>
                                          </p:stCondLst>
                                          <p:endCondLst>
                                            <p:cond evt="onStopAudio" delay="0">
                                              <p:tgtEl>
                                                <p:sldTgt/>
                                              </p:tgtEl>
                                            </p:cond>
                                          </p:endCondLst>
                                        </p:cTn>
                                        <p:tgtEl>
                                          <p:sndTgt r:embed="rId2" name="click.wav"/>
                                        </p:tgtEl>
                                      </p:cMediaNode>
                                    </p:audio>
                                  </p:subTnLst>
                                </p:cTn>
                              </p:par>
                            </p:childTnLst>
                          </p:cTn>
                        </p:par>
                        <p:par>
                          <p:cTn id="118" fill="hold">
                            <p:stCondLst>
                              <p:cond delay="19000"/>
                            </p:stCondLst>
                            <p:childTnLst>
                              <p:par>
                                <p:cTn id="119" presetID="42" presetClass="exit" presetSubtype="0" fill="hold" grpId="0" nodeType="afterEffect">
                                  <p:stCondLst>
                                    <p:cond delay="0"/>
                                  </p:stCondLst>
                                  <p:childTnLst>
                                    <p:animEffect transition="out" filter="fade">
                                      <p:cBhvr>
                                        <p:cTn id="120" dur="1000"/>
                                        <p:tgtEl>
                                          <p:spTgt spid="44"/>
                                        </p:tgtEl>
                                      </p:cBhvr>
                                    </p:animEffect>
                                    <p:anim calcmode="lin" valueType="num">
                                      <p:cBhvr>
                                        <p:cTn id="121" dur="1000"/>
                                        <p:tgtEl>
                                          <p:spTgt spid="44"/>
                                        </p:tgtEl>
                                        <p:attrNameLst>
                                          <p:attrName>ppt_x</p:attrName>
                                        </p:attrNameLst>
                                      </p:cBhvr>
                                      <p:tavLst>
                                        <p:tav tm="0">
                                          <p:val>
                                            <p:strVal val="ppt_x"/>
                                          </p:val>
                                        </p:tav>
                                        <p:tav tm="100000">
                                          <p:val>
                                            <p:strVal val="ppt_x"/>
                                          </p:val>
                                        </p:tav>
                                      </p:tavLst>
                                    </p:anim>
                                    <p:anim calcmode="lin" valueType="num">
                                      <p:cBhvr>
                                        <p:cTn id="122" dur="1000"/>
                                        <p:tgtEl>
                                          <p:spTgt spid="44"/>
                                        </p:tgtEl>
                                        <p:attrNameLst>
                                          <p:attrName>ppt_y</p:attrName>
                                        </p:attrNameLst>
                                      </p:cBhvr>
                                      <p:tavLst>
                                        <p:tav tm="0">
                                          <p:val>
                                            <p:strVal val="ppt_y"/>
                                          </p:val>
                                        </p:tav>
                                        <p:tav tm="100000">
                                          <p:val>
                                            <p:strVal val="ppt_y+.1"/>
                                          </p:val>
                                        </p:tav>
                                      </p:tavLst>
                                    </p:anim>
                                    <p:set>
                                      <p:cBhvr>
                                        <p:cTn id="123" dur="1" fill="hold">
                                          <p:stCondLst>
                                            <p:cond delay="999"/>
                                          </p:stCondLst>
                                        </p:cTn>
                                        <p:tgtEl>
                                          <p:spTgt spid="44"/>
                                        </p:tgtEl>
                                        <p:attrNameLst>
                                          <p:attrName>style.visibility</p:attrName>
                                        </p:attrNameLst>
                                      </p:cBhvr>
                                      <p:to>
                                        <p:strVal val="hidden"/>
                                      </p:to>
                                    </p:set>
                                  </p:childTnLst>
                                  <p:subTnLst>
                                    <p:audio>
                                      <p:cMediaNode>
                                        <p:cTn display="0" masterRel="sameClick">
                                          <p:stCondLst>
                                            <p:cond evt="begin" delay="0">
                                              <p:tn val="119"/>
                                            </p:cond>
                                          </p:stCondLst>
                                          <p:endCondLst>
                                            <p:cond evt="onStopAudio" delay="0">
                                              <p:tgtEl>
                                                <p:sldTgt/>
                                              </p:tgtEl>
                                            </p:cond>
                                          </p:endCondLst>
                                        </p:cTn>
                                        <p:tgtEl>
                                          <p:sndTgt r:embed="rId2" name="click.wav"/>
                                        </p:tgtEl>
                                      </p:cMediaNode>
                                    </p:audio>
                                  </p:subTnLst>
                                </p:cTn>
                              </p:par>
                            </p:childTnLst>
                          </p:cTn>
                        </p:par>
                        <p:par>
                          <p:cTn id="124" fill="hold">
                            <p:stCondLst>
                              <p:cond delay="20000"/>
                            </p:stCondLst>
                            <p:childTnLst>
                              <p:par>
                                <p:cTn id="125" presetID="42" presetClass="exit" presetSubtype="0" fill="hold" grpId="0" nodeType="afterEffect">
                                  <p:stCondLst>
                                    <p:cond delay="0"/>
                                  </p:stCondLst>
                                  <p:childTnLst>
                                    <p:animEffect transition="out" filter="fade">
                                      <p:cBhvr>
                                        <p:cTn id="126" dur="1000"/>
                                        <p:tgtEl>
                                          <p:spTgt spid="43"/>
                                        </p:tgtEl>
                                      </p:cBhvr>
                                    </p:animEffect>
                                    <p:anim calcmode="lin" valueType="num">
                                      <p:cBhvr>
                                        <p:cTn id="127" dur="1000"/>
                                        <p:tgtEl>
                                          <p:spTgt spid="43"/>
                                        </p:tgtEl>
                                        <p:attrNameLst>
                                          <p:attrName>ppt_x</p:attrName>
                                        </p:attrNameLst>
                                      </p:cBhvr>
                                      <p:tavLst>
                                        <p:tav tm="0">
                                          <p:val>
                                            <p:strVal val="ppt_x"/>
                                          </p:val>
                                        </p:tav>
                                        <p:tav tm="100000">
                                          <p:val>
                                            <p:strVal val="ppt_x"/>
                                          </p:val>
                                        </p:tav>
                                      </p:tavLst>
                                    </p:anim>
                                    <p:anim calcmode="lin" valueType="num">
                                      <p:cBhvr>
                                        <p:cTn id="128" dur="1000"/>
                                        <p:tgtEl>
                                          <p:spTgt spid="43"/>
                                        </p:tgtEl>
                                        <p:attrNameLst>
                                          <p:attrName>ppt_y</p:attrName>
                                        </p:attrNameLst>
                                      </p:cBhvr>
                                      <p:tavLst>
                                        <p:tav tm="0">
                                          <p:val>
                                            <p:strVal val="ppt_y"/>
                                          </p:val>
                                        </p:tav>
                                        <p:tav tm="100000">
                                          <p:val>
                                            <p:strVal val="ppt_y+.1"/>
                                          </p:val>
                                        </p:tav>
                                      </p:tavLst>
                                    </p:anim>
                                    <p:set>
                                      <p:cBhvr>
                                        <p:cTn id="129" dur="1" fill="hold">
                                          <p:stCondLst>
                                            <p:cond delay="999"/>
                                          </p:stCondLst>
                                        </p:cTn>
                                        <p:tgtEl>
                                          <p:spTgt spid="43"/>
                                        </p:tgtEl>
                                        <p:attrNameLst>
                                          <p:attrName>style.visibility</p:attrName>
                                        </p:attrNameLst>
                                      </p:cBhvr>
                                      <p:to>
                                        <p:strVal val="hidden"/>
                                      </p:to>
                                    </p:set>
                                  </p:childTnLst>
                                  <p:subTnLst>
                                    <p:audio>
                                      <p:cMediaNode>
                                        <p:cTn display="0" masterRel="sameClick">
                                          <p:stCondLst>
                                            <p:cond evt="begin" delay="0">
                                              <p:tn val="125"/>
                                            </p:cond>
                                          </p:stCondLst>
                                          <p:endCondLst>
                                            <p:cond evt="onStopAudio" delay="0">
                                              <p:tgtEl>
                                                <p:sldTgt/>
                                              </p:tgtEl>
                                            </p:cond>
                                          </p:endCondLst>
                                        </p:cTn>
                                        <p:tgtEl>
                                          <p:sndTgt r:embed="rId2" name="click.wav"/>
                                        </p:tgtEl>
                                      </p:cMediaNode>
                                    </p:audio>
                                  </p:subTnLst>
                                </p:cTn>
                              </p:par>
                            </p:childTnLst>
                          </p:cTn>
                        </p:par>
                        <p:par>
                          <p:cTn id="130" fill="hold">
                            <p:stCondLst>
                              <p:cond delay="21000"/>
                            </p:stCondLst>
                            <p:childTnLst>
                              <p:par>
                                <p:cTn id="131" presetID="42" presetClass="exit" presetSubtype="0" fill="hold" grpId="0" nodeType="afterEffect">
                                  <p:stCondLst>
                                    <p:cond delay="0"/>
                                  </p:stCondLst>
                                  <p:childTnLst>
                                    <p:animEffect transition="out" filter="fade">
                                      <p:cBhvr>
                                        <p:cTn id="132" dur="1000"/>
                                        <p:tgtEl>
                                          <p:spTgt spid="42"/>
                                        </p:tgtEl>
                                      </p:cBhvr>
                                    </p:animEffect>
                                    <p:anim calcmode="lin" valueType="num">
                                      <p:cBhvr>
                                        <p:cTn id="133" dur="1000"/>
                                        <p:tgtEl>
                                          <p:spTgt spid="42"/>
                                        </p:tgtEl>
                                        <p:attrNameLst>
                                          <p:attrName>ppt_x</p:attrName>
                                        </p:attrNameLst>
                                      </p:cBhvr>
                                      <p:tavLst>
                                        <p:tav tm="0">
                                          <p:val>
                                            <p:strVal val="ppt_x"/>
                                          </p:val>
                                        </p:tav>
                                        <p:tav tm="100000">
                                          <p:val>
                                            <p:strVal val="ppt_x"/>
                                          </p:val>
                                        </p:tav>
                                      </p:tavLst>
                                    </p:anim>
                                    <p:anim calcmode="lin" valueType="num">
                                      <p:cBhvr>
                                        <p:cTn id="134" dur="1000"/>
                                        <p:tgtEl>
                                          <p:spTgt spid="42"/>
                                        </p:tgtEl>
                                        <p:attrNameLst>
                                          <p:attrName>ppt_y</p:attrName>
                                        </p:attrNameLst>
                                      </p:cBhvr>
                                      <p:tavLst>
                                        <p:tav tm="0">
                                          <p:val>
                                            <p:strVal val="ppt_y"/>
                                          </p:val>
                                        </p:tav>
                                        <p:tav tm="100000">
                                          <p:val>
                                            <p:strVal val="ppt_y+.1"/>
                                          </p:val>
                                        </p:tav>
                                      </p:tavLst>
                                    </p:anim>
                                    <p:set>
                                      <p:cBhvr>
                                        <p:cTn id="135"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2" name="click.wav"/>
                                        </p:tgtEl>
                                      </p:cMediaNode>
                                    </p:audio>
                                  </p:subTnLst>
                                </p:cTn>
                              </p:par>
                            </p:childTnLst>
                          </p:cTn>
                        </p:par>
                        <p:par>
                          <p:cTn id="136" fill="hold">
                            <p:stCondLst>
                              <p:cond delay="22000"/>
                            </p:stCondLst>
                            <p:childTnLst>
                              <p:par>
                                <p:cTn id="137" presetID="42" presetClass="exit" presetSubtype="0" fill="hold" grpId="0" nodeType="afterEffect">
                                  <p:stCondLst>
                                    <p:cond delay="0"/>
                                  </p:stCondLst>
                                  <p:childTnLst>
                                    <p:animEffect transition="out" filter="fade">
                                      <p:cBhvr>
                                        <p:cTn id="138" dur="1000"/>
                                        <p:tgtEl>
                                          <p:spTgt spid="41"/>
                                        </p:tgtEl>
                                      </p:cBhvr>
                                    </p:animEffect>
                                    <p:anim calcmode="lin" valueType="num">
                                      <p:cBhvr>
                                        <p:cTn id="139" dur="1000"/>
                                        <p:tgtEl>
                                          <p:spTgt spid="41"/>
                                        </p:tgtEl>
                                        <p:attrNameLst>
                                          <p:attrName>ppt_x</p:attrName>
                                        </p:attrNameLst>
                                      </p:cBhvr>
                                      <p:tavLst>
                                        <p:tav tm="0">
                                          <p:val>
                                            <p:strVal val="ppt_x"/>
                                          </p:val>
                                        </p:tav>
                                        <p:tav tm="100000">
                                          <p:val>
                                            <p:strVal val="ppt_x"/>
                                          </p:val>
                                        </p:tav>
                                      </p:tavLst>
                                    </p:anim>
                                    <p:anim calcmode="lin" valueType="num">
                                      <p:cBhvr>
                                        <p:cTn id="140" dur="1000"/>
                                        <p:tgtEl>
                                          <p:spTgt spid="41"/>
                                        </p:tgtEl>
                                        <p:attrNameLst>
                                          <p:attrName>ppt_y</p:attrName>
                                        </p:attrNameLst>
                                      </p:cBhvr>
                                      <p:tavLst>
                                        <p:tav tm="0">
                                          <p:val>
                                            <p:strVal val="ppt_y"/>
                                          </p:val>
                                        </p:tav>
                                        <p:tav tm="100000">
                                          <p:val>
                                            <p:strVal val="ppt_y+.1"/>
                                          </p:val>
                                        </p:tav>
                                      </p:tavLst>
                                    </p:anim>
                                    <p:set>
                                      <p:cBhvr>
                                        <p:cTn id="141" dur="1" fill="hold">
                                          <p:stCondLst>
                                            <p:cond delay="999"/>
                                          </p:stCondLst>
                                        </p:cTn>
                                        <p:tgtEl>
                                          <p:spTgt spid="41"/>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2" name="click.wav"/>
                                        </p:tgtEl>
                                      </p:cMediaNode>
                                    </p:audio>
                                  </p:subTnLst>
                                </p:cTn>
                              </p:par>
                            </p:childTnLst>
                          </p:cTn>
                        </p:par>
                        <p:par>
                          <p:cTn id="142" fill="hold">
                            <p:stCondLst>
                              <p:cond delay="23000"/>
                            </p:stCondLst>
                            <p:childTnLst>
                              <p:par>
                                <p:cTn id="143" presetID="42" presetClass="exit" presetSubtype="0" fill="hold" grpId="0" nodeType="afterEffect">
                                  <p:stCondLst>
                                    <p:cond delay="0"/>
                                  </p:stCondLst>
                                  <p:childTnLst>
                                    <p:animEffect transition="out" filter="fade">
                                      <p:cBhvr>
                                        <p:cTn id="144" dur="1000"/>
                                        <p:tgtEl>
                                          <p:spTgt spid="40"/>
                                        </p:tgtEl>
                                      </p:cBhvr>
                                    </p:animEffect>
                                    <p:anim calcmode="lin" valueType="num">
                                      <p:cBhvr>
                                        <p:cTn id="145" dur="1000"/>
                                        <p:tgtEl>
                                          <p:spTgt spid="40"/>
                                        </p:tgtEl>
                                        <p:attrNameLst>
                                          <p:attrName>ppt_x</p:attrName>
                                        </p:attrNameLst>
                                      </p:cBhvr>
                                      <p:tavLst>
                                        <p:tav tm="0">
                                          <p:val>
                                            <p:strVal val="ppt_x"/>
                                          </p:val>
                                        </p:tav>
                                        <p:tav tm="100000">
                                          <p:val>
                                            <p:strVal val="ppt_x"/>
                                          </p:val>
                                        </p:tav>
                                      </p:tavLst>
                                    </p:anim>
                                    <p:anim calcmode="lin" valueType="num">
                                      <p:cBhvr>
                                        <p:cTn id="146" dur="1000"/>
                                        <p:tgtEl>
                                          <p:spTgt spid="40"/>
                                        </p:tgtEl>
                                        <p:attrNameLst>
                                          <p:attrName>ppt_y</p:attrName>
                                        </p:attrNameLst>
                                      </p:cBhvr>
                                      <p:tavLst>
                                        <p:tav tm="0">
                                          <p:val>
                                            <p:strVal val="ppt_y"/>
                                          </p:val>
                                        </p:tav>
                                        <p:tav tm="100000">
                                          <p:val>
                                            <p:strVal val="ppt_y+.1"/>
                                          </p:val>
                                        </p:tav>
                                      </p:tavLst>
                                    </p:anim>
                                    <p:set>
                                      <p:cBhvr>
                                        <p:cTn id="147" dur="1" fill="hold">
                                          <p:stCondLst>
                                            <p:cond delay="999"/>
                                          </p:stCondLst>
                                        </p:cTn>
                                        <p:tgtEl>
                                          <p:spTgt spid="40"/>
                                        </p:tgtEl>
                                        <p:attrNameLst>
                                          <p:attrName>style.visibility</p:attrName>
                                        </p:attrNameLst>
                                      </p:cBhvr>
                                      <p:to>
                                        <p:strVal val="hidden"/>
                                      </p:to>
                                    </p:set>
                                  </p:childTnLst>
                                  <p:subTnLst>
                                    <p:audio>
                                      <p:cMediaNode>
                                        <p:cTn display="0" masterRel="sameClick">
                                          <p:stCondLst>
                                            <p:cond evt="begin" delay="0">
                                              <p:tn val="143"/>
                                            </p:cond>
                                          </p:stCondLst>
                                          <p:endCondLst>
                                            <p:cond evt="onStopAudio" delay="0">
                                              <p:tgtEl>
                                                <p:sldTgt/>
                                              </p:tgtEl>
                                            </p:cond>
                                          </p:endCondLst>
                                        </p:cTn>
                                        <p:tgtEl>
                                          <p:sndTgt r:embed="rId2" name="click.wav"/>
                                        </p:tgtEl>
                                      </p:cMediaNode>
                                    </p:audio>
                                  </p:subTnLst>
                                </p:cTn>
                              </p:par>
                            </p:childTnLst>
                          </p:cTn>
                        </p:par>
                        <p:par>
                          <p:cTn id="148" fill="hold">
                            <p:stCondLst>
                              <p:cond delay="24000"/>
                            </p:stCondLst>
                            <p:childTnLst>
                              <p:par>
                                <p:cTn id="149" presetID="42" presetClass="exit" presetSubtype="0" fill="hold" grpId="0" nodeType="afterEffect">
                                  <p:stCondLst>
                                    <p:cond delay="0"/>
                                  </p:stCondLst>
                                  <p:childTnLst>
                                    <p:animEffect transition="out" filter="fade">
                                      <p:cBhvr>
                                        <p:cTn id="150" dur="1000"/>
                                        <p:tgtEl>
                                          <p:spTgt spid="39"/>
                                        </p:tgtEl>
                                      </p:cBhvr>
                                    </p:animEffect>
                                    <p:anim calcmode="lin" valueType="num">
                                      <p:cBhvr>
                                        <p:cTn id="151" dur="1000"/>
                                        <p:tgtEl>
                                          <p:spTgt spid="39"/>
                                        </p:tgtEl>
                                        <p:attrNameLst>
                                          <p:attrName>ppt_x</p:attrName>
                                        </p:attrNameLst>
                                      </p:cBhvr>
                                      <p:tavLst>
                                        <p:tav tm="0">
                                          <p:val>
                                            <p:strVal val="ppt_x"/>
                                          </p:val>
                                        </p:tav>
                                        <p:tav tm="100000">
                                          <p:val>
                                            <p:strVal val="ppt_x"/>
                                          </p:val>
                                        </p:tav>
                                      </p:tavLst>
                                    </p:anim>
                                    <p:anim calcmode="lin" valueType="num">
                                      <p:cBhvr>
                                        <p:cTn id="152" dur="1000"/>
                                        <p:tgtEl>
                                          <p:spTgt spid="39"/>
                                        </p:tgtEl>
                                        <p:attrNameLst>
                                          <p:attrName>ppt_y</p:attrName>
                                        </p:attrNameLst>
                                      </p:cBhvr>
                                      <p:tavLst>
                                        <p:tav tm="0">
                                          <p:val>
                                            <p:strVal val="ppt_y"/>
                                          </p:val>
                                        </p:tav>
                                        <p:tav tm="100000">
                                          <p:val>
                                            <p:strVal val="ppt_y+.1"/>
                                          </p:val>
                                        </p:tav>
                                      </p:tavLst>
                                    </p:anim>
                                    <p:set>
                                      <p:cBhvr>
                                        <p:cTn id="153"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149"/>
                                            </p:cond>
                                          </p:stCondLst>
                                          <p:endCondLst>
                                            <p:cond evt="onStopAudio" delay="0">
                                              <p:tgtEl>
                                                <p:sldTgt/>
                                              </p:tgtEl>
                                            </p:cond>
                                          </p:endCondLst>
                                        </p:cTn>
                                        <p:tgtEl>
                                          <p:sndTgt r:embed="rId2" name="click.wav"/>
                                        </p:tgtEl>
                                      </p:cMediaNode>
                                    </p:audio>
                                  </p:subTnLst>
                                </p:cTn>
                              </p:par>
                            </p:childTnLst>
                          </p:cTn>
                        </p:par>
                        <p:par>
                          <p:cTn id="154" fill="hold">
                            <p:stCondLst>
                              <p:cond delay="25000"/>
                            </p:stCondLst>
                            <p:childTnLst>
                              <p:par>
                                <p:cTn id="155" presetID="42" presetClass="exit" presetSubtype="0" fill="hold" grpId="0" nodeType="afterEffect">
                                  <p:stCondLst>
                                    <p:cond delay="0"/>
                                  </p:stCondLst>
                                  <p:childTnLst>
                                    <p:animEffect transition="out" filter="fade">
                                      <p:cBhvr>
                                        <p:cTn id="156" dur="1000"/>
                                        <p:tgtEl>
                                          <p:spTgt spid="38"/>
                                        </p:tgtEl>
                                      </p:cBhvr>
                                    </p:animEffect>
                                    <p:anim calcmode="lin" valueType="num">
                                      <p:cBhvr>
                                        <p:cTn id="157" dur="1000"/>
                                        <p:tgtEl>
                                          <p:spTgt spid="38"/>
                                        </p:tgtEl>
                                        <p:attrNameLst>
                                          <p:attrName>ppt_x</p:attrName>
                                        </p:attrNameLst>
                                      </p:cBhvr>
                                      <p:tavLst>
                                        <p:tav tm="0">
                                          <p:val>
                                            <p:strVal val="ppt_x"/>
                                          </p:val>
                                        </p:tav>
                                        <p:tav tm="100000">
                                          <p:val>
                                            <p:strVal val="ppt_x"/>
                                          </p:val>
                                        </p:tav>
                                      </p:tavLst>
                                    </p:anim>
                                    <p:anim calcmode="lin" valueType="num">
                                      <p:cBhvr>
                                        <p:cTn id="158" dur="1000"/>
                                        <p:tgtEl>
                                          <p:spTgt spid="38"/>
                                        </p:tgtEl>
                                        <p:attrNameLst>
                                          <p:attrName>ppt_y</p:attrName>
                                        </p:attrNameLst>
                                      </p:cBhvr>
                                      <p:tavLst>
                                        <p:tav tm="0">
                                          <p:val>
                                            <p:strVal val="ppt_y"/>
                                          </p:val>
                                        </p:tav>
                                        <p:tav tm="100000">
                                          <p:val>
                                            <p:strVal val="ppt_y+.1"/>
                                          </p:val>
                                        </p:tav>
                                      </p:tavLst>
                                    </p:anim>
                                    <p:set>
                                      <p:cBhvr>
                                        <p:cTn id="159" dur="1" fill="hold">
                                          <p:stCondLst>
                                            <p:cond delay="999"/>
                                          </p:stCondLst>
                                        </p:cTn>
                                        <p:tgtEl>
                                          <p:spTgt spid="38"/>
                                        </p:tgtEl>
                                        <p:attrNameLst>
                                          <p:attrName>style.visibility</p:attrName>
                                        </p:attrNameLst>
                                      </p:cBhvr>
                                      <p:to>
                                        <p:strVal val="hidden"/>
                                      </p:to>
                                    </p:set>
                                  </p:childTnLst>
                                  <p:subTnLst>
                                    <p:audio>
                                      <p:cMediaNode>
                                        <p:cTn display="0" masterRel="sameClick">
                                          <p:stCondLst>
                                            <p:cond evt="begin" delay="0">
                                              <p:tn val="155"/>
                                            </p:cond>
                                          </p:stCondLst>
                                          <p:endCondLst>
                                            <p:cond evt="onStopAudio" delay="0">
                                              <p:tgtEl>
                                                <p:sldTgt/>
                                              </p:tgtEl>
                                            </p:cond>
                                          </p:endCondLst>
                                        </p:cTn>
                                        <p:tgtEl>
                                          <p:sndTgt r:embed="rId2" name="click.wav"/>
                                        </p:tgtEl>
                                      </p:cMediaNode>
                                    </p:audio>
                                  </p:subTnLst>
                                </p:cTn>
                              </p:par>
                            </p:childTnLst>
                          </p:cTn>
                        </p:par>
                        <p:par>
                          <p:cTn id="160" fill="hold">
                            <p:stCondLst>
                              <p:cond delay="26000"/>
                            </p:stCondLst>
                            <p:childTnLst>
                              <p:par>
                                <p:cTn id="161" presetID="42" presetClass="exit" presetSubtype="0" fill="hold" grpId="0" nodeType="afterEffect">
                                  <p:stCondLst>
                                    <p:cond delay="0"/>
                                  </p:stCondLst>
                                  <p:childTnLst>
                                    <p:animEffect transition="out" filter="fade">
                                      <p:cBhvr>
                                        <p:cTn id="162" dur="1000"/>
                                        <p:tgtEl>
                                          <p:spTgt spid="37"/>
                                        </p:tgtEl>
                                      </p:cBhvr>
                                    </p:animEffect>
                                    <p:anim calcmode="lin" valueType="num">
                                      <p:cBhvr>
                                        <p:cTn id="163" dur="1000"/>
                                        <p:tgtEl>
                                          <p:spTgt spid="37"/>
                                        </p:tgtEl>
                                        <p:attrNameLst>
                                          <p:attrName>ppt_x</p:attrName>
                                        </p:attrNameLst>
                                      </p:cBhvr>
                                      <p:tavLst>
                                        <p:tav tm="0">
                                          <p:val>
                                            <p:strVal val="ppt_x"/>
                                          </p:val>
                                        </p:tav>
                                        <p:tav tm="100000">
                                          <p:val>
                                            <p:strVal val="ppt_x"/>
                                          </p:val>
                                        </p:tav>
                                      </p:tavLst>
                                    </p:anim>
                                    <p:anim calcmode="lin" valueType="num">
                                      <p:cBhvr>
                                        <p:cTn id="164" dur="1000"/>
                                        <p:tgtEl>
                                          <p:spTgt spid="37"/>
                                        </p:tgtEl>
                                        <p:attrNameLst>
                                          <p:attrName>ppt_y</p:attrName>
                                        </p:attrNameLst>
                                      </p:cBhvr>
                                      <p:tavLst>
                                        <p:tav tm="0">
                                          <p:val>
                                            <p:strVal val="ppt_y"/>
                                          </p:val>
                                        </p:tav>
                                        <p:tav tm="100000">
                                          <p:val>
                                            <p:strVal val="ppt_y+.1"/>
                                          </p:val>
                                        </p:tav>
                                      </p:tavLst>
                                    </p:anim>
                                    <p:set>
                                      <p:cBhvr>
                                        <p:cTn id="165"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61"/>
                                            </p:cond>
                                          </p:stCondLst>
                                          <p:endCondLst>
                                            <p:cond evt="onStopAudio" delay="0">
                                              <p:tgtEl>
                                                <p:sldTgt/>
                                              </p:tgtEl>
                                            </p:cond>
                                          </p:endCondLst>
                                        </p:cTn>
                                        <p:tgtEl>
                                          <p:sndTgt r:embed="rId2" name="click.wav"/>
                                        </p:tgtEl>
                                      </p:cMediaNode>
                                    </p:audio>
                                  </p:subTnLst>
                                </p:cTn>
                              </p:par>
                            </p:childTnLst>
                          </p:cTn>
                        </p:par>
                        <p:par>
                          <p:cTn id="166" fill="hold">
                            <p:stCondLst>
                              <p:cond delay="27000"/>
                            </p:stCondLst>
                            <p:childTnLst>
                              <p:par>
                                <p:cTn id="167" presetID="42" presetClass="exit" presetSubtype="0" fill="hold" grpId="0" nodeType="afterEffect">
                                  <p:stCondLst>
                                    <p:cond delay="0"/>
                                  </p:stCondLst>
                                  <p:childTnLst>
                                    <p:animEffect transition="out" filter="fade">
                                      <p:cBhvr>
                                        <p:cTn id="168" dur="1000"/>
                                        <p:tgtEl>
                                          <p:spTgt spid="36"/>
                                        </p:tgtEl>
                                      </p:cBhvr>
                                    </p:animEffect>
                                    <p:anim calcmode="lin" valueType="num">
                                      <p:cBhvr>
                                        <p:cTn id="169" dur="1000"/>
                                        <p:tgtEl>
                                          <p:spTgt spid="36"/>
                                        </p:tgtEl>
                                        <p:attrNameLst>
                                          <p:attrName>ppt_x</p:attrName>
                                        </p:attrNameLst>
                                      </p:cBhvr>
                                      <p:tavLst>
                                        <p:tav tm="0">
                                          <p:val>
                                            <p:strVal val="ppt_x"/>
                                          </p:val>
                                        </p:tav>
                                        <p:tav tm="100000">
                                          <p:val>
                                            <p:strVal val="ppt_x"/>
                                          </p:val>
                                        </p:tav>
                                      </p:tavLst>
                                    </p:anim>
                                    <p:anim calcmode="lin" valueType="num">
                                      <p:cBhvr>
                                        <p:cTn id="170" dur="1000"/>
                                        <p:tgtEl>
                                          <p:spTgt spid="36"/>
                                        </p:tgtEl>
                                        <p:attrNameLst>
                                          <p:attrName>ppt_y</p:attrName>
                                        </p:attrNameLst>
                                      </p:cBhvr>
                                      <p:tavLst>
                                        <p:tav tm="0">
                                          <p:val>
                                            <p:strVal val="ppt_y"/>
                                          </p:val>
                                        </p:tav>
                                        <p:tav tm="100000">
                                          <p:val>
                                            <p:strVal val="ppt_y+.1"/>
                                          </p:val>
                                        </p:tav>
                                      </p:tavLst>
                                    </p:anim>
                                    <p:set>
                                      <p:cBhvr>
                                        <p:cTn id="171"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167"/>
                                            </p:cond>
                                          </p:stCondLst>
                                          <p:endCondLst>
                                            <p:cond evt="onStopAudio" delay="0">
                                              <p:tgtEl>
                                                <p:sldTgt/>
                                              </p:tgtEl>
                                            </p:cond>
                                          </p:endCondLst>
                                        </p:cTn>
                                        <p:tgtEl>
                                          <p:sndTgt r:embed="rId2" name="click.wav"/>
                                        </p:tgtEl>
                                      </p:cMediaNode>
                                    </p:audio>
                                  </p:subTnLst>
                                </p:cTn>
                              </p:par>
                            </p:childTnLst>
                          </p:cTn>
                        </p:par>
                        <p:par>
                          <p:cTn id="172" fill="hold">
                            <p:stCondLst>
                              <p:cond delay="28000"/>
                            </p:stCondLst>
                            <p:childTnLst>
                              <p:par>
                                <p:cTn id="173" presetID="42" presetClass="exit" presetSubtype="0" fill="hold" grpId="0" nodeType="afterEffect">
                                  <p:stCondLst>
                                    <p:cond delay="0"/>
                                  </p:stCondLst>
                                  <p:childTnLst>
                                    <p:animEffect transition="out" filter="fade">
                                      <p:cBhvr>
                                        <p:cTn id="174" dur="1000"/>
                                        <p:tgtEl>
                                          <p:spTgt spid="35"/>
                                        </p:tgtEl>
                                      </p:cBhvr>
                                    </p:animEffect>
                                    <p:anim calcmode="lin" valueType="num">
                                      <p:cBhvr>
                                        <p:cTn id="175" dur="1000"/>
                                        <p:tgtEl>
                                          <p:spTgt spid="35"/>
                                        </p:tgtEl>
                                        <p:attrNameLst>
                                          <p:attrName>ppt_x</p:attrName>
                                        </p:attrNameLst>
                                      </p:cBhvr>
                                      <p:tavLst>
                                        <p:tav tm="0">
                                          <p:val>
                                            <p:strVal val="ppt_x"/>
                                          </p:val>
                                        </p:tav>
                                        <p:tav tm="100000">
                                          <p:val>
                                            <p:strVal val="ppt_x"/>
                                          </p:val>
                                        </p:tav>
                                      </p:tavLst>
                                    </p:anim>
                                    <p:anim calcmode="lin" valueType="num">
                                      <p:cBhvr>
                                        <p:cTn id="176" dur="1000"/>
                                        <p:tgtEl>
                                          <p:spTgt spid="35"/>
                                        </p:tgtEl>
                                        <p:attrNameLst>
                                          <p:attrName>ppt_y</p:attrName>
                                        </p:attrNameLst>
                                      </p:cBhvr>
                                      <p:tavLst>
                                        <p:tav tm="0">
                                          <p:val>
                                            <p:strVal val="ppt_y"/>
                                          </p:val>
                                        </p:tav>
                                        <p:tav tm="100000">
                                          <p:val>
                                            <p:strVal val="ppt_y+.1"/>
                                          </p:val>
                                        </p:tav>
                                      </p:tavLst>
                                    </p:anim>
                                    <p:set>
                                      <p:cBhvr>
                                        <p:cTn id="177"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173"/>
                                            </p:cond>
                                          </p:stCondLst>
                                          <p:endCondLst>
                                            <p:cond evt="onStopAudio" delay="0">
                                              <p:tgtEl>
                                                <p:sldTgt/>
                                              </p:tgtEl>
                                            </p:cond>
                                          </p:endCondLst>
                                        </p:cTn>
                                        <p:tgtEl>
                                          <p:sndTgt r:embed="rId2" name="click.wav"/>
                                        </p:tgtEl>
                                      </p:cMediaNode>
                                    </p:audio>
                                  </p:subTnLst>
                                </p:cTn>
                              </p:par>
                            </p:childTnLst>
                          </p:cTn>
                        </p:par>
                        <p:par>
                          <p:cTn id="178" fill="hold">
                            <p:stCondLst>
                              <p:cond delay="29000"/>
                            </p:stCondLst>
                            <p:childTnLst>
                              <p:par>
                                <p:cTn id="179" presetID="42" presetClass="exit" presetSubtype="0" fill="hold" grpId="0" nodeType="afterEffect">
                                  <p:stCondLst>
                                    <p:cond delay="0"/>
                                  </p:stCondLst>
                                  <p:childTnLst>
                                    <p:animEffect transition="out" filter="fade">
                                      <p:cBhvr>
                                        <p:cTn id="180" dur="1000"/>
                                        <p:tgtEl>
                                          <p:spTgt spid="34"/>
                                        </p:tgtEl>
                                      </p:cBhvr>
                                    </p:animEffect>
                                    <p:anim calcmode="lin" valueType="num">
                                      <p:cBhvr>
                                        <p:cTn id="181" dur="1000"/>
                                        <p:tgtEl>
                                          <p:spTgt spid="34"/>
                                        </p:tgtEl>
                                        <p:attrNameLst>
                                          <p:attrName>ppt_x</p:attrName>
                                        </p:attrNameLst>
                                      </p:cBhvr>
                                      <p:tavLst>
                                        <p:tav tm="0">
                                          <p:val>
                                            <p:strVal val="ppt_x"/>
                                          </p:val>
                                        </p:tav>
                                        <p:tav tm="100000">
                                          <p:val>
                                            <p:strVal val="ppt_x"/>
                                          </p:val>
                                        </p:tav>
                                      </p:tavLst>
                                    </p:anim>
                                    <p:anim calcmode="lin" valueType="num">
                                      <p:cBhvr>
                                        <p:cTn id="182" dur="1000"/>
                                        <p:tgtEl>
                                          <p:spTgt spid="34"/>
                                        </p:tgtEl>
                                        <p:attrNameLst>
                                          <p:attrName>ppt_y</p:attrName>
                                        </p:attrNameLst>
                                      </p:cBhvr>
                                      <p:tavLst>
                                        <p:tav tm="0">
                                          <p:val>
                                            <p:strVal val="ppt_y"/>
                                          </p:val>
                                        </p:tav>
                                        <p:tav tm="100000">
                                          <p:val>
                                            <p:strVal val="ppt_y+.1"/>
                                          </p:val>
                                        </p:tav>
                                      </p:tavLst>
                                    </p:anim>
                                    <p:set>
                                      <p:cBhvr>
                                        <p:cTn id="183" dur="1" fill="hold">
                                          <p:stCondLst>
                                            <p:cond delay="999"/>
                                          </p:stCondLst>
                                        </p:cTn>
                                        <p:tgtEl>
                                          <p:spTgt spid="34"/>
                                        </p:tgtEl>
                                        <p:attrNameLst>
                                          <p:attrName>style.visibility</p:attrName>
                                        </p:attrNameLst>
                                      </p:cBhvr>
                                      <p:to>
                                        <p:strVal val="hidden"/>
                                      </p:to>
                                    </p:set>
                                  </p:childTnLst>
                                </p:cTn>
                              </p:par>
                            </p:childTnLst>
                          </p:cTn>
                        </p:par>
                        <p:par>
                          <p:cTn id="184" fill="hold">
                            <p:stCondLst>
                              <p:cond delay="30000"/>
                            </p:stCondLst>
                            <p:childTnLst>
                              <p:par>
                                <p:cTn id="185" presetID="42" presetClass="entr" presetSubtype="0" fill="hold" grpId="0" nodeType="afterEffect">
                                  <p:stCondLst>
                                    <p:cond delay="0"/>
                                  </p:stCondLst>
                                  <p:childTnLst>
                                    <p:set>
                                      <p:cBhvr>
                                        <p:cTn id="186" dur="1" fill="hold">
                                          <p:stCondLst>
                                            <p:cond delay="0"/>
                                          </p:stCondLst>
                                        </p:cTn>
                                        <p:tgtEl>
                                          <p:spTgt spid="32"/>
                                        </p:tgtEl>
                                        <p:attrNameLst>
                                          <p:attrName>style.visibility</p:attrName>
                                        </p:attrNameLst>
                                      </p:cBhvr>
                                      <p:to>
                                        <p:strVal val="visible"/>
                                      </p:to>
                                    </p:set>
                                    <p:animEffect transition="in" filter="fade">
                                      <p:cBhvr>
                                        <p:cTn id="187" dur="1000"/>
                                        <p:tgtEl>
                                          <p:spTgt spid="32"/>
                                        </p:tgtEl>
                                      </p:cBhvr>
                                    </p:animEffect>
                                    <p:anim calcmode="lin" valueType="num">
                                      <p:cBhvr>
                                        <p:cTn id="188" dur="1000" fill="hold"/>
                                        <p:tgtEl>
                                          <p:spTgt spid="32"/>
                                        </p:tgtEl>
                                        <p:attrNameLst>
                                          <p:attrName>ppt_x</p:attrName>
                                        </p:attrNameLst>
                                      </p:cBhvr>
                                      <p:tavLst>
                                        <p:tav tm="0">
                                          <p:val>
                                            <p:strVal val="#ppt_x"/>
                                          </p:val>
                                        </p:tav>
                                        <p:tav tm="100000">
                                          <p:val>
                                            <p:strVal val="#ppt_x"/>
                                          </p:val>
                                        </p:tav>
                                      </p:tavLst>
                                    </p:anim>
                                    <p:anim calcmode="lin" valueType="num">
                                      <p:cBhvr>
                                        <p:cTn id="189"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85"/>
                                            </p:cond>
                                          </p:stCondLst>
                                          <p:endCondLst>
                                            <p:cond evt="onStopAudio" delay="0">
                                              <p:tgtEl>
                                                <p:sldTgt/>
                                              </p:tgtEl>
                                            </p:cond>
                                          </p:endCondLst>
                                        </p:cTn>
                                        <p:tgtEl>
                                          <p:sndTgt r:embed="rId3" name="drumroll.wav"/>
                                        </p:tgtEl>
                                      </p:cMediaNode>
                                    </p:audio>
                                  </p:subTnLst>
                                </p:cTn>
                              </p:par>
                            </p:childTnLst>
                          </p:cTn>
                        </p:par>
                      </p:childTnLst>
                    </p:cTn>
                  </p:par>
                  <p:par>
                    <p:cTn id="190" fill="hold">
                      <p:stCondLst>
                        <p:cond delay="indefinite"/>
                      </p:stCondLst>
                      <p:childTnLst>
                        <p:par>
                          <p:cTn id="191" fill="hold">
                            <p:stCondLst>
                              <p:cond delay="0"/>
                            </p:stCondLst>
                            <p:childTnLst>
                              <p:par>
                                <p:cTn id="192" presetID="42" presetClass="exit" presetSubtype="0" fill="hold" grpId="1" nodeType="clickEffect">
                                  <p:stCondLst>
                                    <p:cond delay="0"/>
                                  </p:stCondLst>
                                  <p:childTnLst>
                                    <p:animEffect transition="out" filter="fade">
                                      <p:cBhvr>
                                        <p:cTn id="193" dur="1000"/>
                                        <p:tgtEl>
                                          <p:spTgt spid="32"/>
                                        </p:tgtEl>
                                      </p:cBhvr>
                                    </p:animEffect>
                                    <p:anim calcmode="lin" valueType="num">
                                      <p:cBhvr>
                                        <p:cTn id="194" dur="1000"/>
                                        <p:tgtEl>
                                          <p:spTgt spid="32"/>
                                        </p:tgtEl>
                                        <p:attrNameLst>
                                          <p:attrName>ppt_x</p:attrName>
                                        </p:attrNameLst>
                                      </p:cBhvr>
                                      <p:tavLst>
                                        <p:tav tm="0">
                                          <p:val>
                                            <p:strVal val="ppt_x"/>
                                          </p:val>
                                        </p:tav>
                                        <p:tav tm="100000">
                                          <p:val>
                                            <p:strVal val="ppt_x"/>
                                          </p:val>
                                        </p:tav>
                                      </p:tavLst>
                                    </p:anim>
                                    <p:anim calcmode="lin" valueType="num">
                                      <p:cBhvr>
                                        <p:cTn id="195" dur="1000"/>
                                        <p:tgtEl>
                                          <p:spTgt spid="32"/>
                                        </p:tgtEl>
                                        <p:attrNameLst>
                                          <p:attrName>ppt_y</p:attrName>
                                        </p:attrNameLst>
                                      </p:cBhvr>
                                      <p:tavLst>
                                        <p:tav tm="0">
                                          <p:val>
                                            <p:strVal val="ppt_y"/>
                                          </p:val>
                                        </p:tav>
                                        <p:tav tm="100000">
                                          <p:val>
                                            <p:strVal val="ppt_y+.1"/>
                                          </p:val>
                                        </p:tav>
                                      </p:tavLst>
                                    </p:anim>
                                    <p:set>
                                      <p:cBhvr>
                                        <p:cTn id="196" dur="1" fill="hold">
                                          <p:stCondLst>
                                            <p:cond delay="999"/>
                                          </p:stCondLst>
                                        </p:cTn>
                                        <p:tgtEl>
                                          <p:spTgt spid="32"/>
                                        </p:tgtEl>
                                        <p:attrNameLst>
                                          <p:attrName>style.visibility</p:attrName>
                                        </p:attrNameLst>
                                      </p:cBhvr>
                                      <p:to>
                                        <p:strVal val="hidden"/>
                                      </p:to>
                                    </p:set>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nodeType="clickEffect">
                                  <p:stCondLst>
                                    <p:cond delay="0"/>
                                  </p:stCondLst>
                                  <p:childTnLst>
                                    <p:set>
                                      <p:cBhvr>
                                        <p:cTn id="200" dur="1" fill="hold">
                                          <p:stCondLst>
                                            <p:cond delay="0"/>
                                          </p:stCondLst>
                                        </p:cTn>
                                        <p:tgtEl>
                                          <p:spTgt spid="118"/>
                                        </p:tgtEl>
                                        <p:attrNameLst>
                                          <p:attrName>style.visibility</p:attrName>
                                        </p:attrNameLst>
                                      </p:cBhvr>
                                      <p:to>
                                        <p:strVal val="visible"/>
                                      </p:to>
                                    </p:set>
                                    <p:anim calcmode="lin" valueType="num">
                                      <p:cBhvr additive="base">
                                        <p:cTn id="201" dur="500" fill="hold"/>
                                        <p:tgtEl>
                                          <p:spTgt spid="118"/>
                                        </p:tgtEl>
                                        <p:attrNameLst>
                                          <p:attrName>ppt_x</p:attrName>
                                        </p:attrNameLst>
                                      </p:cBhvr>
                                      <p:tavLst>
                                        <p:tav tm="0">
                                          <p:val>
                                            <p:strVal val="#ppt_x"/>
                                          </p:val>
                                        </p:tav>
                                        <p:tav tm="100000">
                                          <p:val>
                                            <p:strVal val="#ppt_x"/>
                                          </p:val>
                                        </p:tav>
                                      </p:tavLst>
                                    </p:anim>
                                    <p:anim calcmode="lin" valueType="num">
                                      <p:cBhvr additive="base">
                                        <p:cTn id="202" dur="500" fill="hold"/>
                                        <p:tgtEl>
                                          <p:spTgt spid="118"/>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117"/>
                                        </p:tgtEl>
                                        <p:attrNameLst>
                                          <p:attrName>style.visibility</p:attrName>
                                        </p:attrNameLst>
                                      </p:cBhvr>
                                      <p:to>
                                        <p:strVal val="visible"/>
                                      </p:to>
                                    </p:set>
                                    <p:anim calcmode="lin" valueType="num">
                                      <p:cBhvr additive="base">
                                        <p:cTn id="205" dur="500" fill="hold"/>
                                        <p:tgtEl>
                                          <p:spTgt spid="117"/>
                                        </p:tgtEl>
                                        <p:attrNameLst>
                                          <p:attrName>ppt_x</p:attrName>
                                        </p:attrNameLst>
                                      </p:cBhvr>
                                      <p:tavLst>
                                        <p:tav tm="0">
                                          <p:val>
                                            <p:strVal val="#ppt_x"/>
                                          </p:val>
                                        </p:tav>
                                        <p:tav tm="100000">
                                          <p:val>
                                            <p:strVal val="#ppt_x"/>
                                          </p:val>
                                        </p:tav>
                                      </p:tavLst>
                                    </p:anim>
                                    <p:anim calcmode="lin" valueType="num">
                                      <p:cBhvr additive="base">
                                        <p:cTn id="206" dur="500" fill="hold"/>
                                        <p:tgtEl>
                                          <p:spTgt spid="117"/>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16" presetClass="entr" presetSubtype="21" fill="hold" nodeType="clickEffect">
                                  <p:stCondLst>
                                    <p:cond delay="0"/>
                                  </p:stCondLst>
                                  <p:childTnLst>
                                    <p:set>
                                      <p:cBhvr>
                                        <p:cTn id="210" dur="1" fill="hold">
                                          <p:stCondLst>
                                            <p:cond delay="0"/>
                                          </p:stCondLst>
                                        </p:cTn>
                                        <p:tgtEl>
                                          <p:spTgt spid="119"/>
                                        </p:tgtEl>
                                        <p:attrNameLst>
                                          <p:attrName>style.visibility</p:attrName>
                                        </p:attrNameLst>
                                      </p:cBhvr>
                                      <p:to>
                                        <p:strVal val="visible"/>
                                      </p:to>
                                    </p:set>
                                    <p:animEffect transition="in" filter="barn(inVertical)">
                                      <p:cBhvr>
                                        <p:cTn id="211" dur="500"/>
                                        <p:tgtEl>
                                          <p:spTgt spid="119"/>
                                        </p:tgtEl>
                                      </p:cBhvr>
                                    </p:animEffect>
                                  </p:childTnLst>
                                </p:cTn>
                              </p:par>
                              <p:par>
                                <p:cTn id="212" presetID="16" presetClass="entr" presetSubtype="21" fill="hold" grpId="0" nodeType="withEffect">
                                  <p:stCondLst>
                                    <p:cond delay="0"/>
                                  </p:stCondLst>
                                  <p:childTnLst>
                                    <p:set>
                                      <p:cBhvr>
                                        <p:cTn id="213" dur="1" fill="hold">
                                          <p:stCondLst>
                                            <p:cond delay="0"/>
                                          </p:stCondLst>
                                        </p:cTn>
                                        <p:tgtEl>
                                          <p:spTgt spid="109"/>
                                        </p:tgtEl>
                                        <p:attrNameLst>
                                          <p:attrName>style.visibility</p:attrName>
                                        </p:attrNameLst>
                                      </p:cBhvr>
                                      <p:to>
                                        <p:strVal val="visible"/>
                                      </p:to>
                                    </p:set>
                                    <p:animEffect transition="in" filter="barn(inVertical)">
                                      <p:cBhvr>
                                        <p:cTn id="214" dur="500"/>
                                        <p:tgtEl>
                                          <p:spTgt spid="109"/>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4" fill="hold" nodeType="clickEffect">
                                  <p:stCondLst>
                                    <p:cond delay="0"/>
                                  </p:stCondLst>
                                  <p:childTnLst>
                                    <p:set>
                                      <p:cBhvr>
                                        <p:cTn id="218" dur="1" fill="hold">
                                          <p:stCondLst>
                                            <p:cond delay="0"/>
                                          </p:stCondLst>
                                        </p:cTn>
                                        <p:tgtEl>
                                          <p:spTgt spid="120"/>
                                        </p:tgtEl>
                                        <p:attrNameLst>
                                          <p:attrName>style.visibility</p:attrName>
                                        </p:attrNameLst>
                                      </p:cBhvr>
                                      <p:to>
                                        <p:strVal val="visible"/>
                                      </p:to>
                                    </p:set>
                                    <p:animEffect transition="in" filter="wipe(down)">
                                      <p:cBhvr>
                                        <p:cTn id="219" dur="500"/>
                                        <p:tgtEl>
                                          <p:spTgt spid="120"/>
                                        </p:tgtEl>
                                      </p:cBhvr>
                                    </p:animEffect>
                                  </p:childTnLst>
                                </p:cTn>
                              </p:par>
                              <p:par>
                                <p:cTn id="220" presetID="22" presetClass="entr" presetSubtype="4" fill="hold" grpId="0" nodeType="withEffect">
                                  <p:stCondLst>
                                    <p:cond delay="0"/>
                                  </p:stCondLst>
                                  <p:childTnLst>
                                    <p:set>
                                      <p:cBhvr>
                                        <p:cTn id="221" dur="1" fill="hold">
                                          <p:stCondLst>
                                            <p:cond delay="0"/>
                                          </p:stCondLst>
                                        </p:cTn>
                                        <p:tgtEl>
                                          <p:spTgt spid="110"/>
                                        </p:tgtEl>
                                        <p:attrNameLst>
                                          <p:attrName>style.visibility</p:attrName>
                                        </p:attrNameLst>
                                      </p:cBhvr>
                                      <p:to>
                                        <p:strVal val="visible"/>
                                      </p:to>
                                    </p:set>
                                    <p:animEffect transition="in" filter="wipe(down)">
                                      <p:cBhvr>
                                        <p:cTn id="222" dur="500"/>
                                        <p:tgtEl>
                                          <p:spTgt spid="110"/>
                                        </p:tgtEl>
                                      </p:cBhvr>
                                    </p:animEffect>
                                  </p:childTnLst>
                                </p:cTn>
                              </p:par>
                            </p:childTnLst>
                          </p:cTn>
                        </p:par>
                      </p:childTnLst>
                    </p:cTn>
                  </p:par>
                  <p:par>
                    <p:cTn id="223" fill="hold">
                      <p:stCondLst>
                        <p:cond delay="indefinite"/>
                      </p:stCondLst>
                      <p:childTnLst>
                        <p:par>
                          <p:cTn id="224" fill="hold">
                            <p:stCondLst>
                              <p:cond delay="0"/>
                            </p:stCondLst>
                            <p:childTnLst>
                              <p:par>
                                <p:cTn id="225" presetID="16" presetClass="entr" presetSubtype="21" fill="hold" nodeType="clickEffect">
                                  <p:stCondLst>
                                    <p:cond delay="0"/>
                                  </p:stCondLst>
                                  <p:childTnLst>
                                    <p:set>
                                      <p:cBhvr>
                                        <p:cTn id="226" dur="1" fill="hold">
                                          <p:stCondLst>
                                            <p:cond delay="0"/>
                                          </p:stCondLst>
                                        </p:cTn>
                                        <p:tgtEl>
                                          <p:spTgt spid="121"/>
                                        </p:tgtEl>
                                        <p:attrNameLst>
                                          <p:attrName>style.visibility</p:attrName>
                                        </p:attrNameLst>
                                      </p:cBhvr>
                                      <p:to>
                                        <p:strVal val="visible"/>
                                      </p:to>
                                    </p:set>
                                    <p:animEffect transition="in" filter="barn(inVertical)">
                                      <p:cBhvr>
                                        <p:cTn id="227" dur="500"/>
                                        <p:tgtEl>
                                          <p:spTgt spid="121"/>
                                        </p:tgtEl>
                                      </p:cBhvr>
                                    </p:animEffect>
                                  </p:childTnLst>
                                </p:cTn>
                              </p:par>
                              <p:par>
                                <p:cTn id="228" presetID="16" presetClass="entr" presetSubtype="21" fill="hold" grpId="0" nodeType="withEffect">
                                  <p:stCondLst>
                                    <p:cond delay="0"/>
                                  </p:stCondLst>
                                  <p:childTnLst>
                                    <p:set>
                                      <p:cBhvr>
                                        <p:cTn id="229" dur="1" fill="hold">
                                          <p:stCondLst>
                                            <p:cond delay="0"/>
                                          </p:stCondLst>
                                        </p:cTn>
                                        <p:tgtEl>
                                          <p:spTgt spid="111"/>
                                        </p:tgtEl>
                                        <p:attrNameLst>
                                          <p:attrName>style.visibility</p:attrName>
                                        </p:attrNameLst>
                                      </p:cBhvr>
                                      <p:to>
                                        <p:strVal val="visible"/>
                                      </p:to>
                                    </p:set>
                                    <p:animEffect transition="in" filter="barn(inVertical)">
                                      <p:cBhvr>
                                        <p:cTn id="230" dur="500"/>
                                        <p:tgtEl>
                                          <p:spTgt spid="111"/>
                                        </p:tgtEl>
                                      </p:cBhvr>
                                    </p:animEffect>
                                  </p:childTnLst>
                                </p:cTn>
                              </p:par>
                            </p:childTnLst>
                          </p:cTn>
                        </p:par>
                      </p:childTnLst>
                    </p:cTn>
                  </p:par>
                  <p:par>
                    <p:cTn id="231" fill="hold">
                      <p:stCondLst>
                        <p:cond delay="indefinite"/>
                      </p:stCondLst>
                      <p:childTnLst>
                        <p:par>
                          <p:cTn id="232" fill="hold">
                            <p:stCondLst>
                              <p:cond delay="0"/>
                            </p:stCondLst>
                            <p:childTnLst>
                              <p:par>
                                <p:cTn id="233" presetID="42" presetClass="entr" presetSubtype="0" fill="hold" nodeType="clickEffect">
                                  <p:stCondLst>
                                    <p:cond delay="0"/>
                                  </p:stCondLst>
                                  <p:childTnLst>
                                    <p:set>
                                      <p:cBhvr>
                                        <p:cTn id="234" dur="1" fill="hold">
                                          <p:stCondLst>
                                            <p:cond delay="0"/>
                                          </p:stCondLst>
                                        </p:cTn>
                                        <p:tgtEl>
                                          <p:spTgt spid="122"/>
                                        </p:tgtEl>
                                        <p:attrNameLst>
                                          <p:attrName>style.visibility</p:attrName>
                                        </p:attrNameLst>
                                      </p:cBhvr>
                                      <p:to>
                                        <p:strVal val="visible"/>
                                      </p:to>
                                    </p:set>
                                    <p:animEffect transition="in" filter="fade">
                                      <p:cBhvr>
                                        <p:cTn id="235" dur="1000"/>
                                        <p:tgtEl>
                                          <p:spTgt spid="122"/>
                                        </p:tgtEl>
                                      </p:cBhvr>
                                    </p:animEffect>
                                    <p:anim calcmode="lin" valueType="num">
                                      <p:cBhvr>
                                        <p:cTn id="236" dur="1000" fill="hold"/>
                                        <p:tgtEl>
                                          <p:spTgt spid="122"/>
                                        </p:tgtEl>
                                        <p:attrNameLst>
                                          <p:attrName>ppt_x</p:attrName>
                                        </p:attrNameLst>
                                      </p:cBhvr>
                                      <p:tavLst>
                                        <p:tav tm="0">
                                          <p:val>
                                            <p:strVal val="#ppt_x"/>
                                          </p:val>
                                        </p:tav>
                                        <p:tav tm="100000">
                                          <p:val>
                                            <p:strVal val="#ppt_x"/>
                                          </p:val>
                                        </p:tav>
                                      </p:tavLst>
                                    </p:anim>
                                    <p:anim calcmode="lin" valueType="num">
                                      <p:cBhvr>
                                        <p:cTn id="237" dur="1000" fill="hold"/>
                                        <p:tgtEl>
                                          <p:spTgt spid="122"/>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112"/>
                                        </p:tgtEl>
                                        <p:attrNameLst>
                                          <p:attrName>style.visibility</p:attrName>
                                        </p:attrNameLst>
                                      </p:cBhvr>
                                      <p:to>
                                        <p:strVal val="visible"/>
                                      </p:to>
                                    </p:set>
                                    <p:animEffect transition="in" filter="fade">
                                      <p:cBhvr>
                                        <p:cTn id="240" dur="1000"/>
                                        <p:tgtEl>
                                          <p:spTgt spid="112"/>
                                        </p:tgtEl>
                                      </p:cBhvr>
                                    </p:animEffect>
                                    <p:anim calcmode="lin" valueType="num">
                                      <p:cBhvr>
                                        <p:cTn id="241" dur="1000" fill="hold"/>
                                        <p:tgtEl>
                                          <p:spTgt spid="112"/>
                                        </p:tgtEl>
                                        <p:attrNameLst>
                                          <p:attrName>ppt_x</p:attrName>
                                        </p:attrNameLst>
                                      </p:cBhvr>
                                      <p:tavLst>
                                        <p:tav tm="0">
                                          <p:val>
                                            <p:strVal val="#ppt_x"/>
                                          </p:val>
                                        </p:tav>
                                        <p:tav tm="100000">
                                          <p:val>
                                            <p:strVal val="#ppt_x"/>
                                          </p:val>
                                        </p:tav>
                                      </p:tavLst>
                                    </p:anim>
                                    <p:anim calcmode="lin" valueType="num">
                                      <p:cBhvr>
                                        <p:cTn id="242"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42" presetClass="entr" presetSubtype="0" fill="hold" nodeType="clickEffect">
                                  <p:stCondLst>
                                    <p:cond delay="0"/>
                                  </p:stCondLst>
                                  <p:childTnLst>
                                    <p:set>
                                      <p:cBhvr>
                                        <p:cTn id="246" dur="1" fill="hold">
                                          <p:stCondLst>
                                            <p:cond delay="0"/>
                                          </p:stCondLst>
                                        </p:cTn>
                                        <p:tgtEl>
                                          <p:spTgt spid="123"/>
                                        </p:tgtEl>
                                        <p:attrNameLst>
                                          <p:attrName>style.visibility</p:attrName>
                                        </p:attrNameLst>
                                      </p:cBhvr>
                                      <p:to>
                                        <p:strVal val="visible"/>
                                      </p:to>
                                    </p:set>
                                    <p:animEffect transition="in" filter="fade">
                                      <p:cBhvr>
                                        <p:cTn id="247" dur="1000"/>
                                        <p:tgtEl>
                                          <p:spTgt spid="123"/>
                                        </p:tgtEl>
                                      </p:cBhvr>
                                    </p:animEffect>
                                    <p:anim calcmode="lin" valueType="num">
                                      <p:cBhvr>
                                        <p:cTn id="248" dur="1000" fill="hold"/>
                                        <p:tgtEl>
                                          <p:spTgt spid="123"/>
                                        </p:tgtEl>
                                        <p:attrNameLst>
                                          <p:attrName>ppt_x</p:attrName>
                                        </p:attrNameLst>
                                      </p:cBhvr>
                                      <p:tavLst>
                                        <p:tav tm="0">
                                          <p:val>
                                            <p:strVal val="#ppt_x"/>
                                          </p:val>
                                        </p:tav>
                                        <p:tav tm="100000">
                                          <p:val>
                                            <p:strVal val="#ppt_x"/>
                                          </p:val>
                                        </p:tav>
                                      </p:tavLst>
                                    </p:anim>
                                    <p:anim calcmode="lin" valueType="num">
                                      <p:cBhvr>
                                        <p:cTn id="249" dur="1000" fill="hold"/>
                                        <p:tgtEl>
                                          <p:spTgt spid="123"/>
                                        </p:tgtEl>
                                        <p:attrNameLst>
                                          <p:attrName>ppt_y</p:attrName>
                                        </p:attrNameLst>
                                      </p:cBhvr>
                                      <p:tavLst>
                                        <p:tav tm="0">
                                          <p:val>
                                            <p:strVal val="#ppt_y+.1"/>
                                          </p:val>
                                        </p:tav>
                                        <p:tav tm="100000">
                                          <p:val>
                                            <p:strVal val="#ppt_y"/>
                                          </p:val>
                                        </p:tav>
                                      </p:tavLst>
                                    </p:anim>
                                  </p:childTnLst>
                                </p:cTn>
                              </p:par>
                              <p:par>
                                <p:cTn id="250" presetID="42" presetClass="entr" presetSubtype="0" fill="hold" grpId="0" nodeType="withEffect">
                                  <p:stCondLst>
                                    <p:cond delay="0"/>
                                  </p:stCondLst>
                                  <p:childTnLst>
                                    <p:set>
                                      <p:cBhvr>
                                        <p:cTn id="251" dur="1" fill="hold">
                                          <p:stCondLst>
                                            <p:cond delay="0"/>
                                          </p:stCondLst>
                                        </p:cTn>
                                        <p:tgtEl>
                                          <p:spTgt spid="113"/>
                                        </p:tgtEl>
                                        <p:attrNameLst>
                                          <p:attrName>style.visibility</p:attrName>
                                        </p:attrNameLst>
                                      </p:cBhvr>
                                      <p:to>
                                        <p:strVal val="visible"/>
                                      </p:to>
                                    </p:set>
                                    <p:animEffect transition="in" filter="fade">
                                      <p:cBhvr>
                                        <p:cTn id="252" dur="1000"/>
                                        <p:tgtEl>
                                          <p:spTgt spid="113"/>
                                        </p:tgtEl>
                                      </p:cBhvr>
                                    </p:animEffect>
                                    <p:anim calcmode="lin" valueType="num">
                                      <p:cBhvr>
                                        <p:cTn id="253" dur="1000" fill="hold"/>
                                        <p:tgtEl>
                                          <p:spTgt spid="113"/>
                                        </p:tgtEl>
                                        <p:attrNameLst>
                                          <p:attrName>ppt_x</p:attrName>
                                        </p:attrNameLst>
                                      </p:cBhvr>
                                      <p:tavLst>
                                        <p:tav tm="0">
                                          <p:val>
                                            <p:strVal val="#ppt_x"/>
                                          </p:val>
                                        </p:tav>
                                        <p:tav tm="100000">
                                          <p:val>
                                            <p:strVal val="#ppt_x"/>
                                          </p:val>
                                        </p:tav>
                                      </p:tavLst>
                                    </p:anim>
                                    <p:anim calcmode="lin" valueType="num">
                                      <p:cBhvr>
                                        <p:cTn id="254"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6" presetClass="entr" presetSubtype="16" fill="hold" nodeType="clickEffect">
                                  <p:stCondLst>
                                    <p:cond delay="0"/>
                                  </p:stCondLst>
                                  <p:childTnLst>
                                    <p:set>
                                      <p:cBhvr>
                                        <p:cTn id="258" dur="1" fill="hold">
                                          <p:stCondLst>
                                            <p:cond delay="0"/>
                                          </p:stCondLst>
                                        </p:cTn>
                                        <p:tgtEl>
                                          <p:spTgt spid="124"/>
                                        </p:tgtEl>
                                        <p:attrNameLst>
                                          <p:attrName>style.visibility</p:attrName>
                                        </p:attrNameLst>
                                      </p:cBhvr>
                                      <p:to>
                                        <p:strVal val="visible"/>
                                      </p:to>
                                    </p:set>
                                    <p:animEffect transition="in" filter="circle(in)">
                                      <p:cBhvr>
                                        <p:cTn id="259" dur="2000"/>
                                        <p:tgtEl>
                                          <p:spTgt spid="124"/>
                                        </p:tgtEl>
                                      </p:cBhvr>
                                    </p:animEffect>
                                  </p:childTnLst>
                                </p:cTn>
                              </p:par>
                              <p:par>
                                <p:cTn id="260" presetID="6" presetClass="entr" presetSubtype="16" fill="hold" grpId="0" nodeType="withEffect">
                                  <p:stCondLst>
                                    <p:cond delay="0"/>
                                  </p:stCondLst>
                                  <p:childTnLst>
                                    <p:set>
                                      <p:cBhvr>
                                        <p:cTn id="261" dur="1" fill="hold">
                                          <p:stCondLst>
                                            <p:cond delay="0"/>
                                          </p:stCondLst>
                                        </p:cTn>
                                        <p:tgtEl>
                                          <p:spTgt spid="114"/>
                                        </p:tgtEl>
                                        <p:attrNameLst>
                                          <p:attrName>style.visibility</p:attrName>
                                        </p:attrNameLst>
                                      </p:cBhvr>
                                      <p:to>
                                        <p:strVal val="visible"/>
                                      </p:to>
                                    </p:set>
                                    <p:animEffect transition="in" filter="circle(in)">
                                      <p:cBhvr>
                                        <p:cTn id="262" dur="2000"/>
                                        <p:tgtEl>
                                          <p:spTgt spid="114"/>
                                        </p:tgtEl>
                                      </p:cBhvr>
                                    </p:animEffect>
                                  </p:childTnLst>
                                </p:cTn>
                              </p:par>
                            </p:childTnLst>
                          </p:cTn>
                        </p:par>
                      </p:childTnLst>
                    </p:cTn>
                  </p:par>
                  <p:par>
                    <p:cTn id="263" fill="hold">
                      <p:stCondLst>
                        <p:cond delay="indefinite"/>
                      </p:stCondLst>
                      <p:childTnLst>
                        <p:par>
                          <p:cTn id="264" fill="hold">
                            <p:stCondLst>
                              <p:cond delay="0"/>
                            </p:stCondLst>
                            <p:childTnLst>
                              <p:par>
                                <p:cTn id="265" presetID="42" presetClass="entr" presetSubtype="0" fill="hold" nodeType="clickEffect">
                                  <p:stCondLst>
                                    <p:cond delay="0"/>
                                  </p:stCondLst>
                                  <p:childTnLst>
                                    <p:set>
                                      <p:cBhvr>
                                        <p:cTn id="266" dur="1" fill="hold">
                                          <p:stCondLst>
                                            <p:cond delay="0"/>
                                          </p:stCondLst>
                                        </p:cTn>
                                        <p:tgtEl>
                                          <p:spTgt spid="125"/>
                                        </p:tgtEl>
                                        <p:attrNameLst>
                                          <p:attrName>style.visibility</p:attrName>
                                        </p:attrNameLst>
                                      </p:cBhvr>
                                      <p:to>
                                        <p:strVal val="visible"/>
                                      </p:to>
                                    </p:set>
                                    <p:animEffect transition="in" filter="fade">
                                      <p:cBhvr>
                                        <p:cTn id="267" dur="1000"/>
                                        <p:tgtEl>
                                          <p:spTgt spid="125"/>
                                        </p:tgtEl>
                                      </p:cBhvr>
                                    </p:animEffect>
                                    <p:anim calcmode="lin" valueType="num">
                                      <p:cBhvr>
                                        <p:cTn id="268" dur="1000" fill="hold"/>
                                        <p:tgtEl>
                                          <p:spTgt spid="125"/>
                                        </p:tgtEl>
                                        <p:attrNameLst>
                                          <p:attrName>ppt_x</p:attrName>
                                        </p:attrNameLst>
                                      </p:cBhvr>
                                      <p:tavLst>
                                        <p:tav tm="0">
                                          <p:val>
                                            <p:strVal val="#ppt_x"/>
                                          </p:val>
                                        </p:tav>
                                        <p:tav tm="100000">
                                          <p:val>
                                            <p:strVal val="#ppt_x"/>
                                          </p:val>
                                        </p:tav>
                                      </p:tavLst>
                                    </p:anim>
                                    <p:anim calcmode="lin" valueType="num">
                                      <p:cBhvr>
                                        <p:cTn id="269" dur="1000" fill="hold"/>
                                        <p:tgtEl>
                                          <p:spTgt spid="125"/>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115"/>
                                        </p:tgtEl>
                                        <p:attrNameLst>
                                          <p:attrName>style.visibility</p:attrName>
                                        </p:attrNameLst>
                                      </p:cBhvr>
                                      <p:to>
                                        <p:strVal val="visible"/>
                                      </p:to>
                                    </p:set>
                                    <p:animEffect transition="in" filter="fade">
                                      <p:cBhvr>
                                        <p:cTn id="272" dur="1000"/>
                                        <p:tgtEl>
                                          <p:spTgt spid="115"/>
                                        </p:tgtEl>
                                      </p:cBhvr>
                                    </p:animEffect>
                                    <p:anim calcmode="lin" valueType="num">
                                      <p:cBhvr>
                                        <p:cTn id="273" dur="1000" fill="hold"/>
                                        <p:tgtEl>
                                          <p:spTgt spid="115"/>
                                        </p:tgtEl>
                                        <p:attrNameLst>
                                          <p:attrName>ppt_x</p:attrName>
                                        </p:attrNameLst>
                                      </p:cBhvr>
                                      <p:tavLst>
                                        <p:tav tm="0">
                                          <p:val>
                                            <p:strVal val="#ppt_x"/>
                                          </p:val>
                                        </p:tav>
                                        <p:tav tm="100000">
                                          <p:val>
                                            <p:strVal val="#ppt_x"/>
                                          </p:val>
                                        </p:tav>
                                      </p:tavLst>
                                    </p:anim>
                                    <p:anim calcmode="lin" valueType="num">
                                      <p:cBhvr>
                                        <p:cTn id="274"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75" fill="hold">
                      <p:stCondLst>
                        <p:cond delay="indefinite"/>
                      </p:stCondLst>
                      <p:childTnLst>
                        <p:par>
                          <p:cTn id="276" fill="hold">
                            <p:stCondLst>
                              <p:cond delay="0"/>
                            </p:stCondLst>
                            <p:childTnLst>
                              <p:par>
                                <p:cTn id="277" presetID="6" presetClass="entr" presetSubtype="16" fill="hold" nodeType="clickEffect">
                                  <p:stCondLst>
                                    <p:cond delay="0"/>
                                  </p:stCondLst>
                                  <p:childTnLst>
                                    <p:set>
                                      <p:cBhvr>
                                        <p:cTn id="278" dur="1" fill="hold">
                                          <p:stCondLst>
                                            <p:cond delay="0"/>
                                          </p:stCondLst>
                                        </p:cTn>
                                        <p:tgtEl>
                                          <p:spTgt spid="126"/>
                                        </p:tgtEl>
                                        <p:attrNameLst>
                                          <p:attrName>style.visibility</p:attrName>
                                        </p:attrNameLst>
                                      </p:cBhvr>
                                      <p:to>
                                        <p:strVal val="visible"/>
                                      </p:to>
                                    </p:set>
                                    <p:animEffect transition="in" filter="circle(in)">
                                      <p:cBhvr>
                                        <p:cTn id="279" dur="2000"/>
                                        <p:tgtEl>
                                          <p:spTgt spid="126"/>
                                        </p:tgtEl>
                                      </p:cBhvr>
                                    </p:animEffect>
                                  </p:childTnLst>
                                </p:cTn>
                              </p:par>
                              <p:par>
                                <p:cTn id="280" presetID="6" presetClass="entr" presetSubtype="16" fill="hold" grpId="0" nodeType="withEffect">
                                  <p:stCondLst>
                                    <p:cond delay="0"/>
                                  </p:stCondLst>
                                  <p:childTnLst>
                                    <p:set>
                                      <p:cBhvr>
                                        <p:cTn id="281" dur="1" fill="hold">
                                          <p:stCondLst>
                                            <p:cond delay="0"/>
                                          </p:stCondLst>
                                        </p:cTn>
                                        <p:tgtEl>
                                          <p:spTgt spid="116"/>
                                        </p:tgtEl>
                                        <p:attrNameLst>
                                          <p:attrName>style.visibility</p:attrName>
                                        </p:attrNameLst>
                                      </p:cBhvr>
                                      <p:to>
                                        <p:strVal val="visible"/>
                                      </p:to>
                                    </p:set>
                                    <p:animEffect transition="in" filter="circle(in)">
                                      <p:cBhvr>
                                        <p:cTn id="282"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8" grpId="0" animBg="1"/>
      <p:bldP spid="59" grpId="0" animBg="1"/>
      <p:bldP spid="60" grpId="0" animBg="1"/>
      <p:bldP spid="61" grpId="0" animBg="1"/>
      <p:bldP spid="62" grpId="0" animBg="1"/>
      <p:bldP spid="63" grpId="0" animBg="1"/>
      <p:bldP spid="64" grpId="0" animBg="1"/>
      <p:bldP spid="109" grpId="0"/>
      <p:bldP spid="110" grpId="0"/>
      <p:bldP spid="111" grpId="0"/>
      <p:bldP spid="112" grpId="0"/>
      <p:bldP spid="113" grpId="0"/>
      <p:bldP spid="114" grpId="0"/>
      <p:bldP spid="115" grpId="0"/>
      <p:bldP spid="116" grpId="0"/>
      <p:bldP spid="1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3200" b="1" cap="all" dirty="0" err="1">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Tập</a:t>
            </a:r>
            <a:r>
              <a:rPr lang="en-US" sz="32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r>
              <a:rPr lang="en-US" sz="3200" b="1" cap="all" dirty="0" err="1">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đọc</a:t>
            </a:r>
            <a:r>
              <a:rPr lang="en-US" sz="32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a:t>
            </a:r>
            <a:br>
              <a:rPr lang="en-US" sz="32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br>
            <a:r>
              <a:rPr lang="en-US" sz="3600" b="1" cap="all" dirty="0">
                <a:ln w="9000" cmpd="sng">
                  <a:solidFill>
                    <a:schemeClr val="accent4">
                      <a:shade val="50000"/>
                      <a:satMod val="120000"/>
                    </a:schemeClr>
                  </a:solidFill>
                  <a:prstDash val="solid"/>
                </a:ln>
                <a:solidFill>
                  <a:srgbClr val="0000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TRỒNG RỪNG NGẬP MẶN</a:t>
            </a:r>
            <a:endParaRPr lang="en-US" sz="3600" dirty="0">
              <a:solidFill>
                <a:srgbClr val="0000CC"/>
              </a:solidFill>
              <a:latin typeface="Times New Roman" panose="02020603050405020304" pitchFamily="18" charset="0"/>
              <a:cs typeface="Times New Roman" panose="02020603050405020304" pitchFamily="18" charset="0"/>
            </a:endParaRPr>
          </a:p>
        </p:txBody>
      </p:sp>
      <p:pic>
        <p:nvPicPr>
          <p:cNvPr id="1026" name="Picture 2" descr="Soạn bài – Tập đọc: Trồng rừng ngập mặn - Tiếng việt 5 - Tậ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2209800"/>
            <a:ext cx="8932862" cy="455295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22"/>
          <p:cNvGrpSpPr>
            <a:grpSpLocks/>
          </p:cNvGrpSpPr>
          <p:nvPr/>
        </p:nvGrpSpPr>
        <p:grpSpPr bwMode="auto">
          <a:xfrm>
            <a:off x="0" y="0"/>
            <a:ext cx="9221788" cy="6858000"/>
            <a:chOff x="-9" y="0"/>
            <a:chExt cx="5809" cy="4320"/>
          </a:xfrm>
        </p:grpSpPr>
        <p:pic>
          <p:nvPicPr>
            <p:cNvPr id="6" name="Picture 2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2"/>
              <a:ext cx="5744" cy="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 y="0"/>
              <a:ext cx="5809"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35" y="2136"/>
              <a:ext cx="432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6"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flipH="1">
              <a:off x="3571" y="2131"/>
              <a:ext cx="4320"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13306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1" name="Picture 13" descr="Khung chữ nhật viền hoa trắ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33500"/>
            <a:ext cx="9906000" cy="95250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Group Of Children And Frame Stock Illustration - Download Image Now - iSto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CA93BBFF-53C2-E046-AACC-E7BACB333C23}"/>
              </a:ext>
            </a:extLst>
          </p:cNvPr>
          <p:cNvSpPr txBox="1"/>
          <p:nvPr/>
        </p:nvSpPr>
        <p:spPr>
          <a:xfrm>
            <a:off x="447510" y="1066800"/>
            <a:ext cx="8458200" cy="6011902"/>
          </a:xfrm>
          <a:prstGeom prst="rect">
            <a:avLst/>
          </a:prstGeom>
          <a:noFill/>
        </p:spPr>
        <p:txBody>
          <a:bodyPr wrap="square">
            <a:spAutoFit/>
          </a:bodyPr>
          <a:lstStyle/>
          <a:p>
            <a:pPr algn="ctr">
              <a:spcAft>
                <a:spcPts val="1125"/>
              </a:spcAft>
            </a:pPr>
            <a:r>
              <a:rPr lang="x-none" sz="2000" b="1" dirty="0">
                <a:effectLst/>
                <a:latin typeface="Times New Roman" panose="02020603050405020304" pitchFamily="18" charset="0"/>
                <a:ea typeface="Times New Roman" panose="02020603050405020304" pitchFamily="18" charset="0"/>
                <a:cs typeface="Times New Roman" panose="02020603050405020304" pitchFamily="18" charset="0"/>
              </a:rPr>
              <a:t>Trồng rừng ngập mặn</a:t>
            </a:r>
            <a:endParaRPr lang="x-none"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125"/>
              </a:spcAft>
            </a:pPr>
            <a:r>
              <a:rPr lang="x-none"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rPr>
              <a:t>Trước đây các tỉnh ven biển nước ta có diện tích rừng ngập mặn khá lớn. Nhưng do nhiều nguyên nhân như chiến tranh, các quá trình quai đê lấn biển, làm đầm nuôi tôm…, một phần rừng ngập mặn đã mất đi. Hậu quả là lá chắn bảo vệ đê biển không còn nữa, đê điều dễ bị xói lở, bị vỡ khi có gió, bão, sóng lớn.</a:t>
            </a:r>
            <a:endParaRPr lang="x-none"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125"/>
              </a:spcAft>
            </a:pPr>
            <a:r>
              <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rPr>
              <a:t>        Mấy năm qua, chúng ta đã làm tốt công tác thông tin, tuyên truyền để người dân thấy rõ vai trò của rừng ngập mặn đối với việc bảo vệ đê điều. Vì thế ở ven biển các tỉnh như Cà Mau, Bạc Liêu, Bến Tre, Trà Vinh, Sóc Trăng, Hà Tĩnh, Nghệ An, Thái Bình, Hải Phòng, Quảng Ninh,… đều có phong trào trồng rừng ngập mặn. Rừng ngập mặn còn được trồng ở các đảo mới bồi ngoài biển như Cồn Vành, Cồn Đen (Thái Bình), Cồn Ngạn, Cồn Lu, Cồn Mờ (Nam Định)…</a:t>
            </a:r>
            <a:endParaRPr lang="x-none" sz="1600" b="1"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1125"/>
              </a:spcAft>
            </a:pPr>
            <a:r>
              <a:rPr lang="x-none" sz="1600" b="1" dirty="0">
                <a:effectLst/>
                <a:latin typeface="Times New Roman" panose="02020603050405020304" pitchFamily="18" charset="0"/>
                <a:ea typeface="Times New Roman" panose="02020603050405020304" pitchFamily="18" charset="0"/>
                <a:cs typeface="Times New Roman" panose="02020603050405020304" pitchFamily="18" charset="0"/>
              </a:rPr>
              <a:t>        Nhờ phục hồi rừng ngặp mặn mà ở nhiều địa phương, môi trường đã có những thay đổi rất nhanh chóng. Đê xã Thái Hải (Thái Bình), từ độ có rừng, không còn bị xói lở, kể cả khi bị cơn bão số 2 năm 1996 tràn qua. Lượng cua con trong vùng rừng ngập mặn phát triển, cung cấp đủ giống không chỉ cho hàng nghìn đầm cua ở địa phương mà còn cho hàng trăm đầm cua ở các vùng lân cận. Tại xã Thạch Khê (Hà Tĩnh), sau bốn năm trồng rừng, lượng hải sản tăng nhiều và các loài chim nước cũng trở nên phong phú. Nhân dân các địa phương đều phấn khởi vì rừng ngập mặn phục hồi đã góp phần đáng kể tăng thêm thu nhập và bảo vệ vững chắc đê điều.</a:t>
            </a:r>
            <a:endParaRPr lang="x-none" sz="16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x-none" sz="2000" b="1" i="1" dirty="0">
                <a:effectLst/>
                <a:latin typeface="Times New Roman" panose="02020603050405020304" pitchFamily="18" charset="0"/>
                <a:ea typeface="Times New Roman" panose="02020603050405020304" pitchFamily="18" charset="0"/>
                <a:cs typeface="Times New Roman" panose="02020603050405020304" pitchFamily="18" charset="0"/>
              </a:rPr>
              <a:t>                                                                           Theo</a:t>
            </a:r>
            <a:r>
              <a:rPr lang="x-none" sz="2000" b="1" i="1" dirty="0">
                <a:latin typeface="Times New Roman" panose="02020603050405020304" pitchFamily="18" charset="0"/>
                <a:ea typeface="Times New Roman" panose="02020603050405020304" pitchFamily="18" charset="0"/>
                <a:cs typeface="Times New Roman" panose="02020603050405020304" pitchFamily="18" charset="0"/>
              </a:rPr>
              <a:t> </a:t>
            </a:r>
            <a:r>
              <a:rPr lang="x-none" sz="2000" b="1" dirty="0">
                <a:effectLst/>
                <a:latin typeface="Times New Roman" panose="02020603050405020304" pitchFamily="18" charset="0"/>
                <a:ea typeface="Times New Roman" panose="02020603050405020304" pitchFamily="18" charset="0"/>
                <a:cs typeface="Times New Roman" panose="02020603050405020304" pitchFamily="18" charset="0"/>
              </a:rPr>
              <a:t>Phan Nguyên Hồng</a:t>
            </a:r>
            <a:endParaRPr lang="x-none" sz="18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x-none" sz="1800" b="1"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642478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1" end="1"/>
                                            </p:txEl>
                                          </p:spTgt>
                                        </p:tgtEl>
                                        <p:attrNameLst>
                                          <p:attrName>style.color</p:attrName>
                                        </p:attrNameLst>
                                      </p:cBhvr>
                                      <p:to>
                                        <a:srgbClr val="5EC046"/>
                                      </p:to>
                                    </p:animClr>
                                    <p:animClr clrSpc="rgb" dir="cw">
                                      <p:cBhvr>
                                        <p:cTn id="7" dur="500" fill="hold"/>
                                        <p:tgtEl>
                                          <p:spTgt spid="6">
                                            <p:txEl>
                                              <p:pRg st="1" end="1"/>
                                            </p:txEl>
                                          </p:spTgt>
                                        </p:tgtEl>
                                        <p:attrNameLst>
                                          <p:attrName>fillcolor</p:attrName>
                                        </p:attrNameLst>
                                      </p:cBhvr>
                                      <p:to>
                                        <a:srgbClr val="5EC046"/>
                                      </p:to>
                                    </p:animClr>
                                    <p:set>
                                      <p:cBhvr>
                                        <p:cTn id="8" dur="500" fill="hold"/>
                                        <p:tgtEl>
                                          <p:spTgt spid="6">
                                            <p:txEl>
                                              <p:pRg st="1" end="1"/>
                                            </p:txEl>
                                          </p:spTgt>
                                        </p:tgtEl>
                                        <p:attrNameLst>
                                          <p:attrName>fill.type</p:attrName>
                                        </p:attrNameLst>
                                      </p:cBhvr>
                                      <p:to>
                                        <p:strVal val="solid"/>
                                      </p:to>
                                    </p:set>
                                    <p:set>
                                      <p:cBhvr>
                                        <p:cTn id="9" dur="500" fill="hold"/>
                                        <p:tgtEl>
                                          <p:spTgt spid="6">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6">
                                            <p:txEl>
                                              <p:pRg st="2" end="2"/>
                                            </p:txEl>
                                          </p:spTgt>
                                        </p:tgtEl>
                                        <p:attrNameLst>
                                          <p:attrName>style.color</p:attrName>
                                        </p:attrNameLst>
                                      </p:cBhvr>
                                      <p:to>
                                        <a:schemeClr val="hlink"/>
                                      </p:to>
                                    </p:animClr>
                                    <p:animClr clrSpc="rgb" dir="cw">
                                      <p:cBhvr>
                                        <p:cTn id="14" dur="500" fill="hold"/>
                                        <p:tgtEl>
                                          <p:spTgt spid="6">
                                            <p:txEl>
                                              <p:pRg st="2" end="2"/>
                                            </p:txEl>
                                          </p:spTgt>
                                        </p:tgtEl>
                                        <p:attrNameLst>
                                          <p:attrName>fillcolor</p:attrName>
                                        </p:attrNameLst>
                                      </p:cBhvr>
                                      <p:to>
                                        <a:schemeClr val="hlink"/>
                                      </p:to>
                                    </p:animClr>
                                    <p:set>
                                      <p:cBhvr>
                                        <p:cTn id="15" dur="500" fill="hold"/>
                                        <p:tgtEl>
                                          <p:spTgt spid="6">
                                            <p:txEl>
                                              <p:pRg st="2" end="2"/>
                                            </p:txEl>
                                          </p:spTgt>
                                        </p:tgtEl>
                                        <p:attrNameLst>
                                          <p:attrName>fill.type</p:attrName>
                                        </p:attrNameLst>
                                      </p:cBhvr>
                                      <p:to>
                                        <p:strVal val="solid"/>
                                      </p:to>
                                    </p:set>
                                    <p:set>
                                      <p:cBhvr>
                                        <p:cTn id="16" dur="500" fill="hold"/>
                                        <p:tgtEl>
                                          <p:spTgt spid="6">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6">
                                            <p:txEl>
                                              <p:pRg st="3" end="3"/>
                                            </p:txEl>
                                          </p:spTgt>
                                        </p:tgtEl>
                                        <p:attrNameLst>
                                          <p:attrName>style.color</p:attrName>
                                        </p:attrNameLst>
                                      </p:cBhvr>
                                      <p:to>
                                        <a:schemeClr val="accent2"/>
                                      </p:to>
                                    </p:animClr>
                                    <p:animClr clrSpc="rgb" dir="cw">
                                      <p:cBhvr>
                                        <p:cTn id="21" dur="500" fill="hold"/>
                                        <p:tgtEl>
                                          <p:spTgt spid="6">
                                            <p:txEl>
                                              <p:pRg st="3" end="3"/>
                                            </p:txEl>
                                          </p:spTgt>
                                        </p:tgtEl>
                                        <p:attrNameLst>
                                          <p:attrName>fillcolor</p:attrName>
                                        </p:attrNameLst>
                                      </p:cBhvr>
                                      <p:to>
                                        <a:schemeClr val="accent2"/>
                                      </p:to>
                                    </p:animClr>
                                    <p:set>
                                      <p:cBhvr>
                                        <p:cTn id="22" dur="500" fill="hold"/>
                                        <p:tgtEl>
                                          <p:spTgt spid="6">
                                            <p:txEl>
                                              <p:pRg st="3" end="3"/>
                                            </p:txEl>
                                          </p:spTgt>
                                        </p:tgtEl>
                                        <p:attrNameLst>
                                          <p:attrName>fill.type</p:attrName>
                                        </p:attrNameLst>
                                      </p:cBhvr>
                                      <p:to>
                                        <p:strVal val="solid"/>
                                      </p:to>
                                    </p:set>
                                    <p:set>
                                      <p:cBhvr>
                                        <p:cTn id="23" dur="500" fill="hold"/>
                                        <p:tgtEl>
                                          <p:spTgt spid="6">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433</TotalTime>
  <Words>1391</Words>
  <Application>Microsoft Office PowerPoint</Application>
  <PresentationFormat>On-screen Show (4:3)</PresentationFormat>
  <Paragraphs>144</Paragraphs>
  <Slides>32</Slides>
  <Notes>3</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32</vt:i4>
      </vt:variant>
    </vt:vector>
  </HeadingPairs>
  <TitlesOfParts>
    <vt:vector size="49" baseType="lpstr">
      <vt:lpstr>Arial</vt:lpstr>
      <vt:lpstr>Arial Unicode MS</vt:lpstr>
      <vt:lpstr>Calibri</vt:lpstr>
      <vt:lpstr>Calibri Light</vt:lpstr>
      <vt:lpstr>Garamond</vt:lpstr>
      <vt:lpstr>Georgia</vt:lpstr>
      <vt:lpstr>Times New Roman</vt:lpstr>
      <vt:lpstr>Trebuchet MS</vt:lpstr>
      <vt:lpstr>VNI-Times</vt:lpstr>
      <vt:lpstr>Office Theme</vt:lpstr>
      <vt:lpstr>2_Office Theme</vt:lpstr>
      <vt:lpstr>3_Office Theme</vt:lpstr>
      <vt:lpstr>7_Default Design</vt:lpstr>
      <vt:lpstr>8_Default Design</vt:lpstr>
      <vt:lpstr>4_Office Theme</vt:lpstr>
      <vt:lpstr>Slipstream</vt:lpstr>
      <vt:lpstr>5_Office Theme</vt:lpstr>
      <vt:lpstr>PowerPoint Presentation</vt:lpstr>
      <vt:lpstr>PowerPoint Presentation</vt:lpstr>
      <vt:lpstr>PowerPoint Presentation</vt:lpstr>
      <vt:lpstr>PowerPoint Presentation</vt:lpstr>
      <vt:lpstr>PowerPoint Presentation</vt:lpstr>
      <vt:lpstr>PowerPoint Presentation</vt:lpstr>
      <vt:lpstr>Trò chơi “Ô CHỮ BÍ MẬT”</vt:lpstr>
      <vt:lpstr>Tập đọc   TRỒNG RỪNG NGẬP MẶN</vt:lpstr>
      <vt:lpstr>PowerPoint Presentation</vt:lpstr>
      <vt:lpstr>PowerPoint Presentation</vt:lpstr>
      <vt:lpstr>PowerPoint Presentation</vt:lpstr>
      <vt:lpstr>PowerPoint Presentation</vt:lpstr>
      <vt:lpstr>PowerPoint Presentation</vt:lpstr>
      <vt:lpstr>Luyện đọc câu</vt:lpstr>
      <vt:lpstr>PowerPoint Presentation</vt:lpstr>
      <vt:lpstr> Câu 1: Nêu nguyên nhân và hậu quả  của việc phá rừng ngập mặn? </vt:lpstr>
      <vt:lpstr>PowerPoint Presentation</vt:lpstr>
      <vt:lpstr>PowerPoint Presentation</vt:lpstr>
      <vt:lpstr> Câu  2: Vì sao các tỉnh ven biển có phong  trào trồng rừng ngập mặn ?  </vt:lpstr>
      <vt:lpstr>PowerPoint Presentation</vt:lpstr>
      <vt:lpstr> Câu 3: Rừng ngập mặn được phục hồi  có tác dụng gì ?  </vt:lpstr>
      <vt:lpstr>Tác dụng của rừng ngập mặn khi được phục hồi</vt:lpstr>
      <vt:lpstr>Tác dụng của rừng ngập mặn khi được phục hồi</vt:lpstr>
      <vt:lpstr>Tác dụng của rừng ngập mặn khi được phục hồi</vt:lpstr>
      <vt:lpstr>Tác dụng của rừng ngập mặn  khi được phục hồi</vt:lpstr>
      <vt:lpstr>Em hãy nêu nội dung của bài học ?</vt:lpstr>
      <vt:lpstr>LUYỆN ĐỌC DIỄN CẢM</vt:lpstr>
      <vt:lpstr>PowerPoint Presentation</vt:lpstr>
      <vt:lpstr>Em hãy chọn biểu tượng thể hiện mức độ yêu thích bài học của em: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Toàn Thắng Lê</cp:lastModifiedBy>
  <cp:revision>46</cp:revision>
  <dcterms:created xsi:type="dcterms:W3CDTF">2020-11-25T12:09:02Z</dcterms:created>
  <dcterms:modified xsi:type="dcterms:W3CDTF">2021-12-09T14:22:21Z</dcterms:modified>
</cp:coreProperties>
</file>